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" name="グループ化 275">
            <a:extLst>
              <a:ext uri="{FF2B5EF4-FFF2-40B4-BE49-F238E27FC236}">
                <a16:creationId xmlns:a16="http://schemas.microsoft.com/office/drawing/2014/main" id="{C0693836-0773-473A-83B4-771CFC8B152B}"/>
              </a:ext>
            </a:extLst>
          </p:cNvPr>
          <p:cNvGrpSpPr/>
          <p:nvPr/>
        </p:nvGrpSpPr>
        <p:grpSpPr>
          <a:xfrm>
            <a:off x="901010" y="3988534"/>
            <a:ext cx="2256219" cy="2208387"/>
            <a:chOff x="879100" y="4521229"/>
            <a:chExt cx="2256219" cy="2208387"/>
          </a:xfrm>
        </p:grpSpPr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7A34F768-5B4E-43A6-80A5-FDAC7949FD6A}"/>
                </a:ext>
              </a:extLst>
            </p:cNvPr>
            <p:cNvGrpSpPr/>
            <p:nvPr/>
          </p:nvGrpSpPr>
          <p:grpSpPr>
            <a:xfrm>
              <a:off x="1295912" y="4784699"/>
              <a:ext cx="1432048" cy="1691626"/>
              <a:chOff x="1110541" y="3816271"/>
              <a:chExt cx="2169786" cy="2563091"/>
            </a:xfrm>
            <a:solidFill>
              <a:srgbClr val="000000"/>
            </a:solidFill>
          </p:grpSpPr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2ECEC2D4-A7C0-48CD-82D0-A6F9863F25D0}"/>
                  </a:ext>
                </a:extLst>
              </p:cNvPr>
              <p:cNvSpPr/>
              <p:nvPr/>
            </p:nvSpPr>
            <p:spPr bwMode="auto">
              <a:xfrm>
                <a:off x="1110541" y="3816271"/>
                <a:ext cx="993179" cy="2563091"/>
              </a:xfrm>
              <a:custGeom>
                <a:avLst/>
                <a:gdLst>
                  <a:gd name="connsiteX0" fmla="*/ 429227 w 993179"/>
                  <a:gd name="connsiteY0" fmla="*/ 0 h 2563091"/>
                  <a:gd name="connsiteX1" fmla="*/ 563953 w 993179"/>
                  <a:gd name="connsiteY1" fmla="*/ 0 h 2563091"/>
                  <a:gd name="connsiteX2" fmla="*/ 602918 w 993179"/>
                  <a:gd name="connsiteY2" fmla="*/ 38965 h 2563091"/>
                  <a:gd name="connsiteX3" fmla="*/ 602918 w 993179"/>
                  <a:gd name="connsiteY3" fmla="*/ 300549 h 2563091"/>
                  <a:gd name="connsiteX4" fmla="*/ 536243 w 993179"/>
                  <a:gd name="connsiteY4" fmla="*/ 300549 h 2563091"/>
                  <a:gd name="connsiteX5" fmla="*/ 536243 w 993179"/>
                  <a:gd name="connsiteY5" fmla="*/ 405609 h 2563091"/>
                  <a:gd name="connsiteX6" fmla="*/ 709802 w 993179"/>
                  <a:gd name="connsiteY6" fmla="*/ 405609 h 2563091"/>
                  <a:gd name="connsiteX7" fmla="*/ 741030 w 993179"/>
                  <a:gd name="connsiteY7" fmla="*/ 436837 h 2563091"/>
                  <a:gd name="connsiteX8" fmla="*/ 731884 w 993179"/>
                  <a:gd name="connsiteY8" fmla="*/ 458919 h 2563091"/>
                  <a:gd name="connsiteX9" fmla="*/ 718331 w 993179"/>
                  <a:gd name="connsiteY9" fmla="*/ 464532 h 2563091"/>
                  <a:gd name="connsiteX10" fmla="*/ 735191 w 993179"/>
                  <a:gd name="connsiteY10" fmla="*/ 473684 h 2563091"/>
                  <a:gd name="connsiteX11" fmla="*/ 858027 w 993179"/>
                  <a:gd name="connsiteY11" fmla="*/ 617433 h 2563091"/>
                  <a:gd name="connsiteX12" fmla="*/ 879817 w 993179"/>
                  <a:gd name="connsiteY12" fmla="*/ 678185 h 2563091"/>
                  <a:gd name="connsiteX13" fmla="*/ 961951 w 993179"/>
                  <a:gd name="connsiteY13" fmla="*/ 678185 h 2563091"/>
                  <a:gd name="connsiteX14" fmla="*/ 993179 w 993179"/>
                  <a:gd name="connsiteY14" fmla="*/ 709413 h 2563091"/>
                  <a:gd name="connsiteX15" fmla="*/ 984033 w 993179"/>
                  <a:gd name="connsiteY15" fmla="*/ 731495 h 2563091"/>
                  <a:gd name="connsiteX16" fmla="*/ 969142 w 993179"/>
                  <a:gd name="connsiteY16" fmla="*/ 737663 h 2563091"/>
                  <a:gd name="connsiteX17" fmla="*/ 969142 w 993179"/>
                  <a:gd name="connsiteY17" fmla="*/ 2503614 h 2563091"/>
                  <a:gd name="connsiteX18" fmla="*/ 984033 w 993179"/>
                  <a:gd name="connsiteY18" fmla="*/ 2509782 h 2563091"/>
                  <a:gd name="connsiteX19" fmla="*/ 993179 w 993179"/>
                  <a:gd name="connsiteY19" fmla="*/ 2531863 h 2563091"/>
                  <a:gd name="connsiteX20" fmla="*/ 984033 w 993179"/>
                  <a:gd name="connsiteY20" fmla="*/ 2553945 h 2563091"/>
                  <a:gd name="connsiteX21" fmla="*/ 969142 w 993179"/>
                  <a:gd name="connsiteY21" fmla="*/ 2560113 h 2563091"/>
                  <a:gd name="connsiteX22" fmla="*/ 969142 w 993179"/>
                  <a:gd name="connsiteY22" fmla="*/ 2563091 h 2563091"/>
                  <a:gd name="connsiteX23" fmla="*/ 961951 w 993179"/>
                  <a:gd name="connsiteY23" fmla="*/ 2563091 h 2563091"/>
                  <a:gd name="connsiteX24" fmla="*/ 31228 w 993179"/>
                  <a:gd name="connsiteY24" fmla="*/ 2563091 h 2563091"/>
                  <a:gd name="connsiteX25" fmla="*/ 24037 w 993179"/>
                  <a:gd name="connsiteY25" fmla="*/ 2563091 h 2563091"/>
                  <a:gd name="connsiteX26" fmla="*/ 24037 w 993179"/>
                  <a:gd name="connsiteY26" fmla="*/ 2560113 h 2563091"/>
                  <a:gd name="connsiteX27" fmla="*/ 9146 w 993179"/>
                  <a:gd name="connsiteY27" fmla="*/ 2553945 h 2563091"/>
                  <a:gd name="connsiteX28" fmla="*/ 0 w 993179"/>
                  <a:gd name="connsiteY28" fmla="*/ 2531863 h 2563091"/>
                  <a:gd name="connsiteX29" fmla="*/ 9146 w 993179"/>
                  <a:gd name="connsiteY29" fmla="*/ 2509782 h 2563091"/>
                  <a:gd name="connsiteX30" fmla="*/ 24037 w 993179"/>
                  <a:gd name="connsiteY30" fmla="*/ 2503614 h 2563091"/>
                  <a:gd name="connsiteX31" fmla="*/ 24037 w 993179"/>
                  <a:gd name="connsiteY31" fmla="*/ 737663 h 2563091"/>
                  <a:gd name="connsiteX32" fmla="*/ 9146 w 993179"/>
                  <a:gd name="connsiteY32" fmla="*/ 731495 h 2563091"/>
                  <a:gd name="connsiteX33" fmla="*/ 0 w 993179"/>
                  <a:gd name="connsiteY33" fmla="*/ 709413 h 2563091"/>
                  <a:gd name="connsiteX34" fmla="*/ 31228 w 993179"/>
                  <a:gd name="connsiteY34" fmla="*/ 678185 h 2563091"/>
                  <a:gd name="connsiteX35" fmla="*/ 113361 w 993179"/>
                  <a:gd name="connsiteY35" fmla="*/ 678185 h 2563091"/>
                  <a:gd name="connsiteX36" fmla="*/ 135151 w 993179"/>
                  <a:gd name="connsiteY36" fmla="*/ 617433 h 2563091"/>
                  <a:gd name="connsiteX37" fmla="*/ 257987 w 993179"/>
                  <a:gd name="connsiteY37" fmla="*/ 473684 h 2563091"/>
                  <a:gd name="connsiteX38" fmla="*/ 274847 w 993179"/>
                  <a:gd name="connsiteY38" fmla="*/ 464532 h 2563091"/>
                  <a:gd name="connsiteX39" fmla="*/ 261294 w 993179"/>
                  <a:gd name="connsiteY39" fmla="*/ 458919 h 2563091"/>
                  <a:gd name="connsiteX40" fmla="*/ 252148 w 993179"/>
                  <a:gd name="connsiteY40" fmla="*/ 436837 h 2563091"/>
                  <a:gd name="connsiteX41" fmla="*/ 283376 w 993179"/>
                  <a:gd name="connsiteY41" fmla="*/ 405609 h 2563091"/>
                  <a:gd name="connsiteX42" fmla="*/ 456937 w 993179"/>
                  <a:gd name="connsiteY42" fmla="*/ 405609 h 2563091"/>
                  <a:gd name="connsiteX43" fmla="*/ 456937 w 993179"/>
                  <a:gd name="connsiteY43" fmla="*/ 300549 h 2563091"/>
                  <a:gd name="connsiteX44" fmla="*/ 390262 w 993179"/>
                  <a:gd name="connsiteY44" fmla="*/ 300549 h 2563091"/>
                  <a:gd name="connsiteX45" fmla="*/ 390262 w 993179"/>
                  <a:gd name="connsiteY45" fmla="*/ 191371 h 2563091"/>
                  <a:gd name="connsiteX46" fmla="*/ 352637 w 993179"/>
                  <a:gd name="connsiteY46" fmla="*/ 200030 h 2563091"/>
                  <a:gd name="connsiteX47" fmla="*/ 352637 w 993179"/>
                  <a:gd name="connsiteY47" fmla="*/ 67520 h 2563091"/>
                  <a:gd name="connsiteX48" fmla="*/ 390262 w 993179"/>
                  <a:gd name="connsiteY48" fmla="*/ 76179 h 2563091"/>
                  <a:gd name="connsiteX49" fmla="*/ 390262 w 993179"/>
                  <a:gd name="connsiteY49" fmla="*/ 38965 h 2563091"/>
                  <a:gd name="connsiteX50" fmla="*/ 429227 w 993179"/>
                  <a:gd name="connsiteY50" fmla="*/ 0 h 2563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993179" h="2563091">
                    <a:moveTo>
                      <a:pt x="429227" y="0"/>
                    </a:moveTo>
                    <a:lnTo>
                      <a:pt x="563953" y="0"/>
                    </a:lnTo>
                    <a:cubicBezTo>
                      <a:pt x="585473" y="0"/>
                      <a:pt x="602918" y="17445"/>
                      <a:pt x="602918" y="38965"/>
                    </a:cubicBezTo>
                    <a:lnTo>
                      <a:pt x="602918" y="300549"/>
                    </a:lnTo>
                    <a:lnTo>
                      <a:pt x="536243" y="300549"/>
                    </a:lnTo>
                    <a:lnTo>
                      <a:pt x="536243" y="405609"/>
                    </a:lnTo>
                    <a:lnTo>
                      <a:pt x="709802" y="405609"/>
                    </a:lnTo>
                    <a:cubicBezTo>
                      <a:pt x="727049" y="405609"/>
                      <a:pt x="741030" y="419590"/>
                      <a:pt x="741030" y="436837"/>
                    </a:cubicBezTo>
                    <a:cubicBezTo>
                      <a:pt x="741030" y="445461"/>
                      <a:pt x="737535" y="453268"/>
                      <a:pt x="731884" y="458919"/>
                    </a:cubicBezTo>
                    <a:lnTo>
                      <a:pt x="718331" y="464532"/>
                    </a:lnTo>
                    <a:lnTo>
                      <a:pt x="735191" y="473684"/>
                    </a:lnTo>
                    <a:cubicBezTo>
                      <a:pt x="788084" y="509418"/>
                      <a:pt x="830787" y="559091"/>
                      <a:pt x="858027" y="617433"/>
                    </a:cubicBezTo>
                    <a:lnTo>
                      <a:pt x="879817" y="678185"/>
                    </a:lnTo>
                    <a:lnTo>
                      <a:pt x="961951" y="678185"/>
                    </a:lnTo>
                    <a:cubicBezTo>
                      <a:pt x="979198" y="678185"/>
                      <a:pt x="993179" y="692166"/>
                      <a:pt x="993179" y="709413"/>
                    </a:cubicBezTo>
                    <a:cubicBezTo>
                      <a:pt x="993179" y="718037"/>
                      <a:pt x="989684" y="725844"/>
                      <a:pt x="984033" y="731495"/>
                    </a:cubicBezTo>
                    <a:lnTo>
                      <a:pt x="969142" y="737663"/>
                    </a:lnTo>
                    <a:lnTo>
                      <a:pt x="969142" y="2503614"/>
                    </a:lnTo>
                    <a:lnTo>
                      <a:pt x="984033" y="2509782"/>
                    </a:lnTo>
                    <a:cubicBezTo>
                      <a:pt x="989684" y="2515433"/>
                      <a:pt x="993179" y="2523240"/>
                      <a:pt x="993179" y="2531863"/>
                    </a:cubicBezTo>
                    <a:cubicBezTo>
                      <a:pt x="993179" y="2540487"/>
                      <a:pt x="989684" y="2548294"/>
                      <a:pt x="984033" y="2553945"/>
                    </a:cubicBezTo>
                    <a:lnTo>
                      <a:pt x="969142" y="2560113"/>
                    </a:lnTo>
                    <a:lnTo>
                      <a:pt x="969142" y="2563091"/>
                    </a:lnTo>
                    <a:lnTo>
                      <a:pt x="961951" y="2563091"/>
                    </a:lnTo>
                    <a:lnTo>
                      <a:pt x="31228" y="2563091"/>
                    </a:lnTo>
                    <a:lnTo>
                      <a:pt x="24037" y="2563091"/>
                    </a:lnTo>
                    <a:lnTo>
                      <a:pt x="24037" y="2560113"/>
                    </a:lnTo>
                    <a:lnTo>
                      <a:pt x="9146" y="2553945"/>
                    </a:lnTo>
                    <a:cubicBezTo>
                      <a:pt x="3495" y="2548294"/>
                      <a:pt x="0" y="2540487"/>
                      <a:pt x="0" y="2531863"/>
                    </a:cubicBezTo>
                    <a:cubicBezTo>
                      <a:pt x="0" y="2523240"/>
                      <a:pt x="3495" y="2515433"/>
                      <a:pt x="9146" y="2509782"/>
                    </a:cubicBezTo>
                    <a:lnTo>
                      <a:pt x="24037" y="2503614"/>
                    </a:lnTo>
                    <a:lnTo>
                      <a:pt x="24037" y="737663"/>
                    </a:lnTo>
                    <a:lnTo>
                      <a:pt x="9146" y="731495"/>
                    </a:lnTo>
                    <a:cubicBezTo>
                      <a:pt x="3495" y="725844"/>
                      <a:pt x="0" y="718037"/>
                      <a:pt x="0" y="709413"/>
                    </a:cubicBezTo>
                    <a:cubicBezTo>
                      <a:pt x="0" y="692166"/>
                      <a:pt x="13981" y="678185"/>
                      <a:pt x="31228" y="678185"/>
                    </a:cubicBezTo>
                    <a:lnTo>
                      <a:pt x="113361" y="678185"/>
                    </a:lnTo>
                    <a:lnTo>
                      <a:pt x="135151" y="617433"/>
                    </a:lnTo>
                    <a:cubicBezTo>
                      <a:pt x="162391" y="559091"/>
                      <a:pt x="205094" y="509418"/>
                      <a:pt x="257987" y="473684"/>
                    </a:cubicBezTo>
                    <a:lnTo>
                      <a:pt x="274847" y="464532"/>
                    </a:lnTo>
                    <a:lnTo>
                      <a:pt x="261294" y="458919"/>
                    </a:lnTo>
                    <a:cubicBezTo>
                      <a:pt x="255643" y="453268"/>
                      <a:pt x="252148" y="445461"/>
                      <a:pt x="252148" y="436837"/>
                    </a:cubicBezTo>
                    <a:cubicBezTo>
                      <a:pt x="252148" y="419590"/>
                      <a:pt x="266129" y="405609"/>
                      <a:pt x="283376" y="405609"/>
                    </a:cubicBezTo>
                    <a:lnTo>
                      <a:pt x="456937" y="405609"/>
                    </a:lnTo>
                    <a:lnTo>
                      <a:pt x="456937" y="300549"/>
                    </a:lnTo>
                    <a:lnTo>
                      <a:pt x="390262" y="300549"/>
                    </a:lnTo>
                    <a:lnTo>
                      <a:pt x="390262" y="191371"/>
                    </a:lnTo>
                    <a:lnTo>
                      <a:pt x="352637" y="200030"/>
                    </a:lnTo>
                    <a:lnTo>
                      <a:pt x="352637" y="67520"/>
                    </a:lnTo>
                    <a:lnTo>
                      <a:pt x="390262" y="76179"/>
                    </a:lnTo>
                    <a:lnTo>
                      <a:pt x="390262" y="38965"/>
                    </a:lnTo>
                    <a:cubicBezTo>
                      <a:pt x="390262" y="17445"/>
                      <a:pt x="407707" y="0"/>
                      <a:pt x="429227" y="0"/>
                    </a:cubicBezTo>
                    <a:close/>
                  </a:path>
                </a:pathLst>
              </a:cu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9173F072-6A77-4116-AE85-18905E331C60}"/>
                  </a:ext>
                </a:extLst>
              </p:cNvPr>
              <p:cNvSpPr/>
              <p:nvPr/>
            </p:nvSpPr>
            <p:spPr bwMode="auto">
              <a:xfrm>
                <a:off x="2287148" y="3933826"/>
                <a:ext cx="993179" cy="2419656"/>
              </a:xfrm>
              <a:custGeom>
                <a:avLst/>
                <a:gdLst>
                  <a:gd name="connsiteX0" fmla="*/ 451216 w 993179"/>
                  <a:gd name="connsiteY0" fmla="*/ 0 h 2419656"/>
                  <a:gd name="connsiteX1" fmla="*/ 527924 w 993179"/>
                  <a:gd name="connsiteY1" fmla="*/ 0 h 2419656"/>
                  <a:gd name="connsiteX2" fmla="*/ 532252 w 993179"/>
                  <a:gd name="connsiteY2" fmla="*/ 4328 h 2419656"/>
                  <a:gd name="connsiteX3" fmla="*/ 532252 w 993179"/>
                  <a:gd name="connsiteY3" fmla="*/ 273192 h 2419656"/>
                  <a:gd name="connsiteX4" fmla="*/ 707805 w 993179"/>
                  <a:gd name="connsiteY4" fmla="*/ 273192 h 2419656"/>
                  <a:gd name="connsiteX5" fmla="*/ 754590 w 993179"/>
                  <a:gd name="connsiteY5" fmla="*/ 290768 h 2419656"/>
                  <a:gd name="connsiteX6" fmla="*/ 769285 w 993179"/>
                  <a:gd name="connsiteY6" fmla="*/ 322945 h 2419656"/>
                  <a:gd name="connsiteX7" fmla="*/ 771731 w 993179"/>
                  <a:gd name="connsiteY7" fmla="*/ 322945 h 2419656"/>
                  <a:gd name="connsiteX8" fmla="*/ 820756 w 993179"/>
                  <a:gd name="connsiteY8" fmla="*/ 534750 h 2419656"/>
                  <a:gd name="connsiteX9" fmla="*/ 961951 w 993179"/>
                  <a:gd name="connsiteY9" fmla="*/ 534750 h 2419656"/>
                  <a:gd name="connsiteX10" fmla="*/ 993179 w 993179"/>
                  <a:gd name="connsiteY10" fmla="*/ 565978 h 2419656"/>
                  <a:gd name="connsiteX11" fmla="*/ 984033 w 993179"/>
                  <a:gd name="connsiteY11" fmla="*/ 588060 h 2419656"/>
                  <a:gd name="connsiteX12" fmla="*/ 969142 w 993179"/>
                  <a:gd name="connsiteY12" fmla="*/ 594228 h 2419656"/>
                  <a:gd name="connsiteX13" fmla="*/ 969142 w 993179"/>
                  <a:gd name="connsiteY13" fmla="*/ 2360179 h 2419656"/>
                  <a:gd name="connsiteX14" fmla="*/ 984033 w 993179"/>
                  <a:gd name="connsiteY14" fmla="*/ 2366347 h 2419656"/>
                  <a:gd name="connsiteX15" fmla="*/ 993179 w 993179"/>
                  <a:gd name="connsiteY15" fmla="*/ 2388428 h 2419656"/>
                  <a:gd name="connsiteX16" fmla="*/ 984033 w 993179"/>
                  <a:gd name="connsiteY16" fmla="*/ 2410510 h 2419656"/>
                  <a:gd name="connsiteX17" fmla="*/ 969142 w 993179"/>
                  <a:gd name="connsiteY17" fmla="*/ 2416678 h 2419656"/>
                  <a:gd name="connsiteX18" fmla="*/ 969142 w 993179"/>
                  <a:gd name="connsiteY18" fmla="*/ 2419656 h 2419656"/>
                  <a:gd name="connsiteX19" fmla="*/ 961951 w 993179"/>
                  <a:gd name="connsiteY19" fmla="*/ 2419656 h 2419656"/>
                  <a:gd name="connsiteX20" fmla="*/ 31228 w 993179"/>
                  <a:gd name="connsiteY20" fmla="*/ 2419656 h 2419656"/>
                  <a:gd name="connsiteX21" fmla="*/ 24037 w 993179"/>
                  <a:gd name="connsiteY21" fmla="*/ 2419656 h 2419656"/>
                  <a:gd name="connsiteX22" fmla="*/ 24037 w 993179"/>
                  <a:gd name="connsiteY22" fmla="*/ 2416678 h 2419656"/>
                  <a:gd name="connsiteX23" fmla="*/ 9147 w 993179"/>
                  <a:gd name="connsiteY23" fmla="*/ 2410510 h 2419656"/>
                  <a:gd name="connsiteX24" fmla="*/ 0 w 993179"/>
                  <a:gd name="connsiteY24" fmla="*/ 2388428 h 2419656"/>
                  <a:gd name="connsiteX25" fmla="*/ 9147 w 993179"/>
                  <a:gd name="connsiteY25" fmla="*/ 2366347 h 2419656"/>
                  <a:gd name="connsiteX26" fmla="*/ 24037 w 993179"/>
                  <a:gd name="connsiteY26" fmla="*/ 2360179 h 2419656"/>
                  <a:gd name="connsiteX27" fmla="*/ 24037 w 993179"/>
                  <a:gd name="connsiteY27" fmla="*/ 594228 h 2419656"/>
                  <a:gd name="connsiteX28" fmla="*/ 9147 w 993179"/>
                  <a:gd name="connsiteY28" fmla="*/ 588060 h 2419656"/>
                  <a:gd name="connsiteX29" fmla="*/ 0 w 993179"/>
                  <a:gd name="connsiteY29" fmla="*/ 565978 h 2419656"/>
                  <a:gd name="connsiteX30" fmla="*/ 31228 w 993179"/>
                  <a:gd name="connsiteY30" fmla="*/ 534750 h 2419656"/>
                  <a:gd name="connsiteX31" fmla="*/ 172706 w 993179"/>
                  <a:gd name="connsiteY31" fmla="*/ 534750 h 2419656"/>
                  <a:gd name="connsiteX32" fmla="*/ 219184 w 993179"/>
                  <a:gd name="connsiteY32" fmla="*/ 333954 h 2419656"/>
                  <a:gd name="connsiteX33" fmla="*/ 219184 w 993179"/>
                  <a:gd name="connsiteY33" fmla="*/ 333200 h 2419656"/>
                  <a:gd name="connsiteX34" fmla="*/ 221732 w 993179"/>
                  <a:gd name="connsiteY34" fmla="*/ 322945 h 2419656"/>
                  <a:gd name="connsiteX35" fmla="*/ 238563 w 993179"/>
                  <a:gd name="connsiteY35" fmla="*/ 290768 h 2419656"/>
                  <a:gd name="connsiteX36" fmla="*/ 285348 w 993179"/>
                  <a:gd name="connsiteY36" fmla="*/ 273192 h 2419656"/>
                  <a:gd name="connsiteX37" fmla="*/ 446888 w 993179"/>
                  <a:gd name="connsiteY37" fmla="*/ 273192 h 2419656"/>
                  <a:gd name="connsiteX38" fmla="*/ 446888 w 993179"/>
                  <a:gd name="connsiteY38" fmla="*/ 4328 h 2419656"/>
                  <a:gd name="connsiteX39" fmla="*/ 451216 w 993179"/>
                  <a:gd name="connsiteY39" fmla="*/ 0 h 2419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993179" h="2419656">
                    <a:moveTo>
                      <a:pt x="451216" y="0"/>
                    </a:moveTo>
                    <a:lnTo>
                      <a:pt x="527924" y="0"/>
                    </a:lnTo>
                    <a:cubicBezTo>
                      <a:pt x="530314" y="0"/>
                      <a:pt x="532252" y="1938"/>
                      <a:pt x="532252" y="4328"/>
                    </a:cubicBezTo>
                    <a:lnTo>
                      <a:pt x="532252" y="273192"/>
                    </a:lnTo>
                    <a:lnTo>
                      <a:pt x="707805" y="273192"/>
                    </a:lnTo>
                    <a:cubicBezTo>
                      <a:pt x="726076" y="273192"/>
                      <a:pt x="742617" y="279909"/>
                      <a:pt x="754590" y="290768"/>
                    </a:cubicBezTo>
                    <a:lnTo>
                      <a:pt x="769285" y="322945"/>
                    </a:lnTo>
                    <a:lnTo>
                      <a:pt x="771731" y="322945"/>
                    </a:lnTo>
                    <a:lnTo>
                      <a:pt x="820756" y="534750"/>
                    </a:lnTo>
                    <a:lnTo>
                      <a:pt x="961951" y="534750"/>
                    </a:lnTo>
                    <a:cubicBezTo>
                      <a:pt x="979198" y="534750"/>
                      <a:pt x="993179" y="548731"/>
                      <a:pt x="993179" y="565978"/>
                    </a:cubicBezTo>
                    <a:cubicBezTo>
                      <a:pt x="993179" y="574602"/>
                      <a:pt x="989684" y="582409"/>
                      <a:pt x="984033" y="588060"/>
                    </a:cubicBezTo>
                    <a:lnTo>
                      <a:pt x="969142" y="594228"/>
                    </a:lnTo>
                    <a:lnTo>
                      <a:pt x="969142" y="2360179"/>
                    </a:lnTo>
                    <a:lnTo>
                      <a:pt x="984033" y="2366347"/>
                    </a:lnTo>
                    <a:cubicBezTo>
                      <a:pt x="989684" y="2371998"/>
                      <a:pt x="993179" y="2379805"/>
                      <a:pt x="993179" y="2388428"/>
                    </a:cubicBezTo>
                    <a:cubicBezTo>
                      <a:pt x="993179" y="2397052"/>
                      <a:pt x="989684" y="2404859"/>
                      <a:pt x="984033" y="2410510"/>
                    </a:cubicBezTo>
                    <a:lnTo>
                      <a:pt x="969142" y="2416678"/>
                    </a:lnTo>
                    <a:lnTo>
                      <a:pt x="969142" y="2419656"/>
                    </a:lnTo>
                    <a:lnTo>
                      <a:pt x="961951" y="2419656"/>
                    </a:lnTo>
                    <a:lnTo>
                      <a:pt x="31228" y="2419656"/>
                    </a:lnTo>
                    <a:lnTo>
                      <a:pt x="24037" y="2419656"/>
                    </a:lnTo>
                    <a:lnTo>
                      <a:pt x="24037" y="2416678"/>
                    </a:lnTo>
                    <a:lnTo>
                      <a:pt x="9147" y="2410510"/>
                    </a:lnTo>
                    <a:cubicBezTo>
                      <a:pt x="3495" y="2404859"/>
                      <a:pt x="0" y="2397052"/>
                      <a:pt x="0" y="2388428"/>
                    </a:cubicBezTo>
                    <a:cubicBezTo>
                      <a:pt x="0" y="2379805"/>
                      <a:pt x="3495" y="2371998"/>
                      <a:pt x="9147" y="2366347"/>
                    </a:cubicBezTo>
                    <a:lnTo>
                      <a:pt x="24037" y="2360179"/>
                    </a:lnTo>
                    <a:lnTo>
                      <a:pt x="24037" y="594228"/>
                    </a:lnTo>
                    <a:lnTo>
                      <a:pt x="9147" y="588060"/>
                    </a:lnTo>
                    <a:cubicBezTo>
                      <a:pt x="3495" y="582409"/>
                      <a:pt x="0" y="574602"/>
                      <a:pt x="0" y="565978"/>
                    </a:cubicBezTo>
                    <a:cubicBezTo>
                      <a:pt x="0" y="548731"/>
                      <a:pt x="13981" y="534750"/>
                      <a:pt x="31228" y="534750"/>
                    </a:cubicBezTo>
                    <a:lnTo>
                      <a:pt x="172706" y="534750"/>
                    </a:lnTo>
                    <a:lnTo>
                      <a:pt x="219184" y="333954"/>
                    </a:lnTo>
                    <a:lnTo>
                      <a:pt x="219184" y="333200"/>
                    </a:lnTo>
                    <a:lnTo>
                      <a:pt x="221732" y="322945"/>
                    </a:lnTo>
                    <a:lnTo>
                      <a:pt x="238563" y="290768"/>
                    </a:lnTo>
                    <a:cubicBezTo>
                      <a:pt x="250536" y="279909"/>
                      <a:pt x="267077" y="273192"/>
                      <a:pt x="285348" y="273192"/>
                    </a:cubicBezTo>
                    <a:lnTo>
                      <a:pt x="446888" y="273192"/>
                    </a:lnTo>
                    <a:lnTo>
                      <a:pt x="446888" y="4328"/>
                    </a:lnTo>
                    <a:cubicBezTo>
                      <a:pt x="446888" y="1938"/>
                      <a:pt x="448826" y="0"/>
                      <a:pt x="451216" y="0"/>
                    </a:cubicBezTo>
                    <a:close/>
                  </a:path>
                </a:pathLst>
              </a:cu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D8A89163-B125-4511-AE33-F258201067E3}"/>
                </a:ext>
              </a:extLst>
            </p:cNvPr>
            <p:cNvSpPr/>
            <p:nvPr/>
          </p:nvSpPr>
          <p:spPr bwMode="auto">
            <a:xfrm>
              <a:off x="879100" y="4521229"/>
              <a:ext cx="2256219" cy="2208387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B151C0B0-F4E6-4392-AE93-41598A57BA05}"/>
              </a:ext>
            </a:extLst>
          </p:cNvPr>
          <p:cNvGrpSpPr/>
          <p:nvPr/>
        </p:nvGrpSpPr>
        <p:grpSpPr>
          <a:xfrm>
            <a:off x="3839859" y="3988534"/>
            <a:ext cx="2256219" cy="2208387"/>
            <a:chOff x="3327025" y="4521229"/>
            <a:chExt cx="2256219" cy="2208387"/>
          </a:xfrm>
        </p:grpSpPr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63E4906C-A20D-45E4-9E1A-BC4BF7DEF016}"/>
                </a:ext>
              </a:extLst>
            </p:cNvPr>
            <p:cNvSpPr/>
            <p:nvPr/>
          </p:nvSpPr>
          <p:spPr bwMode="auto">
            <a:xfrm>
              <a:off x="3327025" y="4521229"/>
              <a:ext cx="2256219" cy="2208387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8CCA7080-9973-47B5-9DFA-AF801FCD611C}"/>
                </a:ext>
              </a:extLst>
            </p:cNvPr>
            <p:cNvGrpSpPr/>
            <p:nvPr/>
          </p:nvGrpSpPr>
          <p:grpSpPr>
            <a:xfrm>
              <a:off x="3780575" y="4747861"/>
              <a:ext cx="1280974" cy="1777817"/>
              <a:chOff x="2009946" y="3055812"/>
              <a:chExt cx="1851945" cy="2570251"/>
            </a:xfrm>
          </p:grpSpPr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88B732E2-877F-4D99-93F4-D0F0FA0CCACC}"/>
                  </a:ext>
                </a:extLst>
              </p:cNvPr>
              <p:cNvGrpSpPr/>
              <p:nvPr/>
            </p:nvGrpSpPr>
            <p:grpSpPr>
              <a:xfrm>
                <a:off x="2009946" y="3304105"/>
                <a:ext cx="993179" cy="2321957"/>
                <a:chOff x="4545345" y="1985678"/>
                <a:chExt cx="993179" cy="2419656"/>
              </a:xfrm>
            </p:grpSpPr>
            <p:sp>
              <p:nvSpPr>
                <p:cNvPr id="303" name="四角形: 上の 2 つの角を丸める 302">
                  <a:extLst>
                    <a:ext uri="{FF2B5EF4-FFF2-40B4-BE49-F238E27FC236}">
                      <a16:creationId xmlns:a16="http://schemas.microsoft.com/office/drawing/2014/main" id="{5970BAA6-7D60-4609-BC4F-B59BDBFD9538}"/>
                    </a:ext>
                  </a:extLst>
                </p:cNvPr>
                <p:cNvSpPr/>
                <p:nvPr/>
              </p:nvSpPr>
              <p:spPr bwMode="auto">
                <a:xfrm>
                  <a:off x="4839412" y="1985678"/>
                  <a:ext cx="405045" cy="287480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gradFill flip="none" rotWithShape="1"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4" name="四角形: 上の 2 つの角を丸める 303">
                  <a:extLst>
                    <a:ext uri="{FF2B5EF4-FFF2-40B4-BE49-F238E27FC236}">
                      <a16:creationId xmlns:a16="http://schemas.microsoft.com/office/drawing/2014/main" id="{631632BE-9493-4E7E-BFD3-F2FF9A136CB2}"/>
                    </a:ext>
                  </a:extLst>
                </p:cNvPr>
                <p:cNvSpPr/>
                <p:nvPr/>
              </p:nvSpPr>
              <p:spPr bwMode="auto">
                <a:xfrm>
                  <a:off x="4647475" y="2255553"/>
                  <a:ext cx="788918" cy="7070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0">
                      <a:srgbClr val="FFFFFF">
                        <a:lumMod val="50000"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5" name="四角形: 上の 2 つの角を丸める 304">
                  <a:extLst>
                    <a:ext uri="{FF2B5EF4-FFF2-40B4-BE49-F238E27FC236}">
                      <a16:creationId xmlns:a16="http://schemas.microsoft.com/office/drawing/2014/main" id="{874B942E-0C76-41B9-BEDC-445F147F4F92}"/>
                    </a:ext>
                  </a:extLst>
                </p:cNvPr>
                <p:cNvSpPr/>
                <p:nvPr/>
              </p:nvSpPr>
              <p:spPr bwMode="auto">
                <a:xfrm>
                  <a:off x="4569382" y="2546350"/>
                  <a:ext cx="945105" cy="1858984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50000">
                      <a:srgbClr val="FFFFFF">
                        <a:lumMod val="95000"/>
                      </a:srgbClr>
                    </a:gs>
                    <a:gs pos="100000">
                      <a:srgbClr val="FFFFFF">
                        <a:lumMod val="7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6" name="四角形: 角を丸くする 305">
                  <a:extLst>
                    <a:ext uri="{FF2B5EF4-FFF2-40B4-BE49-F238E27FC236}">
                      <a16:creationId xmlns:a16="http://schemas.microsoft.com/office/drawing/2014/main" id="{A8200F2A-0EB8-4B5C-B70F-EB038D68D629}"/>
                    </a:ext>
                  </a:extLst>
                </p:cNvPr>
                <p:cNvSpPr/>
                <p:nvPr/>
              </p:nvSpPr>
              <p:spPr bwMode="auto">
                <a:xfrm>
                  <a:off x="4545345" y="4342878"/>
                  <a:ext cx="993179" cy="62456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FFFF">
                        <a:lumMod val="50000"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7" name="四角形: 角を丸くする 306">
                  <a:extLst>
                    <a:ext uri="{FF2B5EF4-FFF2-40B4-BE49-F238E27FC236}">
                      <a16:creationId xmlns:a16="http://schemas.microsoft.com/office/drawing/2014/main" id="{4D8C2453-CED0-4416-A3EF-1B5B4D042E32}"/>
                    </a:ext>
                  </a:extLst>
                </p:cNvPr>
                <p:cNvSpPr/>
                <p:nvPr/>
              </p:nvSpPr>
              <p:spPr bwMode="auto">
                <a:xfrm>
                  <a:off x="4545345" y="2520428"/>
                  <a:ext cx="993179" cy="62456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FFFF">
                        <a:lumMod val="50000"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8" name="四角形: 角を丸くする 307">
                  <a:extLst>
                    <a:ext uri="{FF2B5EF4-FFF2-40B4-BE49-F238E27FC236}">
                      <a16:creationId xmlns:a16="http://schemas.microsoft.com/office/drawing/2014/main" id="{D3218A20-E69E-4C18-869C-4CDA8555C4C1}"/>
                    </a:ext>
                  </a:extLst>
                </p:cNvPr>
                <p:cNvSpPr/>
                <p:nvPr/>
              </p:nvSpPr>
              <p:spPr bwMode="auto">
                <a:xfrm>
                  <a:off x="4797493" y="2247852"/>
                  <a:ext cx="488882" cy="62456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FFFF">
                        <a:lumMod val="50000"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9" name="楕円 308">
                  <a:extLst>
                    <a:ext uri="{FF2B5EF4-FFF2-40B4-BE49-F238E27FC236}">
                      <a16:creationId xmlns:a16="http://schemas.microsoft.com/office/drawing/2014/main" id="{99A9EDF2-007A-41F4-BA2F-CDE0B83B0590}"/>
                    </a:ext>
                  </a:extLst>
                </p:cNvPr>
                <p:cNvSpPr/>
                <p:nvPr/>
              </p:nvSpPr>
              <p:spPr bwMode="auto">
                <a:xfrm>
                  <a:off x="4616518" y="2946845"/>
                  <a:ext cx="850832" cy="96431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0" name="テキスト ボックス 309">
                  <a:extLst>
                    <a:ext uri="{FF2B5EF4-FFF2-40B4-BE49-F238E27FC236}">
                      <a16:creationId xmlns:a16="http://schemas.microsoft.com/office/drawing/2014/main" id="{99196C6F-7E59-4572-899C-2B14BDDA21D5}"/>
                    </a:ext>
                  </a:extLst>
                </p:cNvPr>
                <p:cNvSpPr txBox="1"/>
                <p:nvPr/>
              </p:nvSpPr>
              <p:spPr>
                <a:xfrm>
                  <a:off x="4711768" y="3263180"/>
                  <a:ext cx="660332" cy="3263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rPr>
                    <a:t>GAS</a:t>
                  </a:r>
                  <a:endPara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16228948-CBB2-4921-8EB0-B00810E37C32}"/>
                  </a:ext>
                </a:extLst>
              </p:cNvPr>
              <p:cNvGrpSpPr/>
              <p:nvPr/>
            </p:nvGrpSpPr>
            <p:grpSpPr>
              <a:xfrm>
                <a:off x="3117921" y="3055812"/>
                <a:ext cx="743970" cy="2570251"/>
                <a:chOff x="6921725" y="1835083"/>
                <a:chExt cx="743970" cy="2570251"/>
              </a:xfrm>
            </p:grpSpPr>
            <p:sp>
              <p:nvSpPr>
                <p:cNvPr id="294" name="四角形: 上の 2 つの角を丸める 293">
                  <a:extLst>
                    <a:ext uri="{FF2B5EF4-FFF2-40B4-BE49-F238E27FC236}">
                      <a16:creationId xmlns:a16="http://schemas.microsoft.com/office/drawing/2014/main" id="{260EDC88-D615-4020-9F8E-F2EBD48675D9}"/>
                    </a:ext>
                  </a:extLst>
                </p:cNvPr>
                <p:cNvSpPr/>
                <p:nvPr/>
              </p:nvSpPr>
              <p:spPr bwMode="auto">
                <a:xfrm>
                  <a:off x="7254057" y="2046118"/>
                  <a:ext cx="79306" cy="279808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gradFill flip="none" rotWithShape="1">
                  <a:gsLst>
                    <a:gs pos="0">
                      <a:srgbClr val="000000">
                        <a:lumMod val="50000"/>
                        <a:lumOff val="50000"/>
                      </a:srgbClr>
                    </a:gs>
                    <a:gs pos="50000">
                      <a:srgbClr val="FFFFFF">
                        <a:lumMod val="85000"/>
                      </a:srgbClr>
                    </a:gs>
                    <a:gs pos="100000">
                      <a:srgbClr val="FFFFFF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5" name="台形 294">
                  <a:extLst>
                    <a:ext uri="{FF2B5EF4-FFF2-40B4-BE49-F238E27FC236}">
                      <a16:creationId xmlns:a16="http://schemas.microsoft.com/office/drawing/2014/main" id="{71859890-F0F6-496D-8261-EF5E3BECE684}"/>
                    </a:ext>
                  </a:extLst>
                </p:cNvPr>
                <p:cNvSpPr/>
                <p:nvPr/>
              </p:nvSpPr>
              <p:spPr bwMode="auto">
                <a:xfrm rot="5400000">
                  <a:off x="7155478" y="1945146"/>
                  <a:ext cx="132510" cy="143952"/>
                </a:xfrm>
                <a:prstGeom prst="trapezoid">
                  <a:avLst/>
                </a:prstGeom>
                <a:solidFill>
                  <a:srgbClr val="FFFFFF">
                    <a:lumMod val="85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6" name="四角形: 上の 2 つの角を丸める 295">
                  <a:extLst>
                    <a:ext uri="{FF2B5EF4-FFF2-40B4-BE49-F238E27FC236}">
                      <a16:creationId xmlns:a16="http://schemas.microsoft.com/office/drawing/2014/main" id="{68A1AD19-91C6-4445-98D8-86F87A62F911}"/>
                    </a:ext>
                  </a:extLst>
                </p:cNvPr>
                <p:cNvSpPr/>
                <p:nvPr/>
              </p:nvSpPr>
              <p:spPr bwMode="auto">
                <a:xfrm>
                  <a:off x="7187382" y="1883347"/>
                  <a:ext cx="212656" cy="30054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gradFill>
                  <a:gsLst>
                    <a:gs pos="0">
                      <a:srgbClr val="0070C0"/>
                    </a:gs>
                    <a:gs pos="50000">
                      <a:srgbClr val="00B0F0"/>
                    </a:gs>
                    <a:gs pos="100000">
                      <a:srgbClr val="0070C0"/>
                    </a:gs>
                  </a:gsLst>
                  <a:lin ang="10800000" scaled="1"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7" name="四角形: 上の 2 つの角を丸める 296">
                  <a:extLst>
                    <a:ext uri="{FF2B5EF4-FFF2-40B4-BE49-F238E27FC236}">
                      <a16:creationId xmlns:a16="http://schemas.microsoft.com/office/drawing/2014/main" id="{6C36D83D-4DF9-4D47-B8E8-E70E9A744182}"/>
                    </a:ext>
                  </a:extLst>
                </p:cNvPr>
                <p:cNvSpPr/>
                <p:nvPr/>
              </p:nvSpPr>
              <p:spPr bwMode="auto">
                <a:xfrm>
                  <a:off x="7091187" y="1835083"/>
                  <a:ext cx="402784" cy="51384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gradFill flip="none" rotWithShape="1">
                  <a:gsLst>
                    <a:gs pos="0">
                      <a:srgbClr val="CCECFF">
                        <a:alpha val="80000"/>
                      </a:srgbClr>
                    </a:gs>
                    <a:gs pos="50000">
                      <a:srgbClr val="CCECFF">
                        <a:alpha val="0"/>
                      </a:srgbClr>
                    </a:gs>
                    <a:gs pos="100000">
                      <a:srgbClr val="CCECFF">
                        <a:alpha val="80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71C9724F-CC52-4B89-8AC2-A303CBE881C5}"/>
                    </a:ext>
                  </a:extLst>
                </p:cNvPr>
                <p:cNvSpPr/>
                <p:nvPr/>
              </p:nvSpPr>
              <p:spPr bwMode="auto">
                <a:xfrm>
                  <a:off x="6939731" y="2342479"/>
                  <a:ext cx="707958" cy="2062855"/>
                </a:xfrm>
                <a:custGeom>
                  <a:avLst/>
                  <a:gdLst>
                    <a:gd name="connsiteX0" fmla="*/ 180938 w 707958"/>
                    <a:gd name="connsiteY0" fmla="*/ 0 h 2062855"/>
                    <a:gd name="connsiteX1" fmla="*/ 527021 w 707958"/>
                    <a:gd name="connsiteY1" fmla="*/ 1 h 2062855"/>
                    <a:gd name="connsiteX2" fmla="*/ 551892 w 707958"/>
                    <a:gd name="connsiteY2" fmla="*/ 13500 h 2062855"/>
                    <a:gd name="connsiteX3" fmla="*/ 707958 w 707958"/>
                    <a:gd name="connsiteY3" fmla="*/ 307025 h 2062855"/>
                    <a:gd name="connsiteX4" fmla="*/ 707958 w 707958"/>
                    <a:gd name="connsiteY4" fmla="*/ 2062855 h 2062855"/>
                    <a:gd name="connsiteX5" fmla="*/ 0 w 707958"/>
                    <a:gd name="connsiteY5" fmla="*/ 2062855 h 2062855"/>
                    <a:gd name="connsiteX6" fmla="*/ 0 w 707958"/>
                    <a:gd name="connsiteY6" fmla="*/ 307025 h 2062855"/>
                    <a:gd name="connsiteX7" fmla="*/ 156066 w 707958"/>
                    <a:gd name="connsiteY7" fmla="*/ 13500 h 2062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7958" h="2062855">
                      <a:moveTo>
                        <a:pt x="180938" y="0"/>
                      </a:moveTo>
                      <a:lnTo>
                        <a:pt x="527021" y="1"/>
                      </a:lnTo>
                      <a:lnTo>
                        <a:pt x="551892" y="13500"/>
                      </a:lnTo>
                      <a:cubicBezTo>
                        <a:pt x="646051" y="77113"/>
                        <a:pt x="707958" y="184840"/>
                        <a:pt x="707958" y="307025"/>
                      </a:cubicBezTo>
                      <a:lnTo>
                        <a:pt x="707958" y="2062855"/>
                      </a:lnTo>
                      <a:lnTo>
                        <a:pt x="0" y="2062855"/>
                      </a:lnTo>
                      <a:lnTo>
                        <a:pt x="0" y="307025"/>
                      </a:lnTo>
                      <a:cubicBezTo>
                        <a:pt x="0" y="184840"/>
                        <a:pt x="61907" y="77113"/>
                        <a:pt x="156066" y="1350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CCECFF"/>
                    </a:gs>
                    <a:gs pos="50000">
                      <a:srgbClr val="FFFFFF">
                        <a:lumMod val="95000"/>
                      </a:srgbClr>
                    </a:gs>
                    <a:gs pos="100000">
                      <a:srgbClr val="99CCFF"/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9" name="四角形: 角を丸くする 298">
                  <a:extLst>
                    <a:ext uri="{FF2B5EF4-FFF2-40B4-BE49-F238E27FC236}">
                      <a16:creationId xmlns:a16="http://schemas.microsoft.com/office/drawing/2014/main" id="{77231900-66D5-48B9-AFBC-B4BE25746CF9}"/>
                    </a:ext>
                  </a:extLst>
                </p:cNvPr>
                <p:cNvSpPr/>
                <p:nvPr/>
              </p:nvSpPr>
              <p:spPr bwMode="auto">
                <a:xfrm>
                  <a:off x="6921725" y="4342878"/>
                  <a:ext cx="743970" cy="62456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FFFF">
                        <a:lumMod val="50000"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0" name="四角形: 角を丸くする 299">
                  <a:extLst>
                    <a:ext uri="{FF2B5EF4-FFF2-40B4-BE49-F238E27FC236}">
                      <a16:creationId xmlns:a16="http://schemas.microsoft.com/office/drawing/2014/main" id="{76BD144C-8219-4933-96E4-A2A71D2223B0}"/>
                    </a:ext>
                  </a:extLst>
                </p:cNvPr>
                <p:cNvSpPr/>
                <p:nvPr/>
              </p:nvSpPr>
              <p:spPr bwMode="auto">
                <a:xfrm>
                  <a:off x="7070699" y="2318123"/>
                  <a:ext cx="446020" cy="62456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FFFF">
                        <a:lumMod val="50000"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613CC3C2-C1FB-4D05-81B7-850932E1AA28}"/>
                    </a:ext>
                  </a:extLst>
                </p:cNvPr>
                <p:cNvSpPr/>
                <p:nvPr/>
              </p:nvSpPr>
              <p:spPr bwMode="auto">
                <a:xfrm>
                  <a:off x="6939731" y="2638253"/>
                  <a:ext cx="707958" cy="1618709"/>
                </a:xfrm>
                <a:custGeom>
                  <a:avLst/>
                  <a:gdLst>
                    <a:gd name="connsiteX0" fmla="*/ 707958 w 707958"/>
                    <a:gd name="connsiteY0" fmla="*/ 744782 h 1618709"/>
                    <a:gd name="connsiteX1" fmla="*/ 707958 w 707958"/>
                    <a:gd name="connsiteY1" fmla="*/ 910750 h 1618709"/>
                    <a:gd name="connsiteX2" fmla="*/ 0 w 707958"/>
                    <a:gd name="connsiteY2" fmla="*/ 1618709 h 1618709"/>
                    <a:gd name="connsiteX3" fmla="*/ 0 w 707958"/>
                    <a:gd name="connsiteY3" fmla="*/ 1452741 h 1618709"/>
                    <a:gd name="connsiteX4" fmla="*/ 706541 w 707958"/>
                    <a:gd name="connsiteY4" fmla="*/ 0 h 1618709"/>
                    <a:gd name="connsiteX5" fmla="*/ 707958 w 707958"/>
                    <a:gd name="connsiteY5" fmla="*/ 11251 h 1618709"/>
                    <a:gd name="connsiteX6" fmla="*/ 707958 w 707958"/>
                    <a:gd name="connsiteY6" fmla="*/ 677066 h 1618709"/>
                    <a:gd name="connsiteX7" fmla="*/ 0 w 707958"/>
                    <a:gd name="connsiteY7" fmla="*/ 1385024 h 1618709"/>
                    <a:gd name="connsiteX8" fmla="*/ 0 w 707958"/>
                    <a:gd name="connsiteY8" fmla="*/ 706541 h 1618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7958" h="1618709">
                      <a:moveTo>
                        <a:pt x="707958" y="744782"/>
                      </a:moveTo>
                      <a:lnTo>
                        <a:pt x="707958" y="910750"/>
                      </a:lnTo>
                      <a:lnTo>
                        <a:pt x="0" y="1618709"/>
                      </a:lnTo>
                      <a:lnTo>
                        <a:pt x="0" y="1452741"/>
                      </a:lnTo>
                      <a:close/>
                      <a:moveTo>
                        <a:pt x="706541" y="0"/>
                      </a:moveTo>
                      <a:lnTo>
                        <a:pt x="707958" y="11251"/>
                      </a:lnTo>
                      <a:lnTo>
                        <a:pt x="707958" y="677066"/>
                      </a:lnTo>
                      <a:lnTo>
                        <a:pt x="0" y="1385024"/>
                      </a:lnTo>
                      <a:lnTo>
                        <a:pt x="0" y="70654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70C0"/>
                    </a:gs>
                    <a:gs pos="50000">
                      <a:srgbClr val="00B0F0"/>
                    </a:gs>
                    <a:gs pos="100000">
                      <a:srgbClr val="0070C0"/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2" name="テキスト ボックス 301">
                  <a:extLst>
                    <a:ext uri="{FF2B5EF4-FFF2-40B4-BE49-F238E27FC236}">
                      <a16:creationId xmlns:a16="http://schemas.microsoft.com/office/drawing/2014/main" id="{45833F93-DDBD-4E4D-870D-4E94070810C6}"/>
                    </a:ext>
                  </a:extLst>
                </p:cNvPr>
                <p:cNvSpPr txBox="1"/>
                <p:nvPr/>
              </p:nvSpPr>
              <p:spPr>
                <a:xfrm rot="18900000">
                  <a:off x="6993056" y="3161638"/>
                  <a:ext cx="624002" cy="2262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rPr>
                    <a:t>HAIR</a:t>
                  </a:r>
                  <a:endPara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311" name="グループ化 310">
            <a:extLst>
              <a:ext uri="{FF2B5EF4-FFF2-40B4-BE49-F238E27FC236}">
                <a16:creationId xmlns:a16="http://schemas.microsoft.com/office/drawing/2014/main" id="{37908A45-2528-4081-A84C-F88BB9B83E4F}"/>
              </a:ext>
            </a:extLst>
          </p:cNvPr>
          <p:cNvGrpSpPr/>
          <p:nvPr/>
        </p:nvGrpSpPr>
        <p:grpSpPr>
          <a:xfrm>
            <a:off x="6773807" y="3988534"/>
            <a:ext cx="2268915" cy="2208387"/>
            <a:chOff x="5813050" y="4521229"/>
            <a:chExt cx="2268915" cy="2208387"/>
          </a:xfrm>
        </p:grpSpPr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BA8488DD-7604-4AD1-BE06-61FB28098FA7}"/>
                </a:ext>
              </a:extLst>
            </p:cNvPr>
            <p:cNvSpPr/>
            <p:nvPr/>
          </p:nvSpPr>
          <p:spPr bwMode="auto">
            <a:xfrm>
              <a:off x="5813050" y="4521229"/>
              <a:ext cx="2256219" cy="2208387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F6AA618A-3625-4A18-AAD4-7943C05D1735}"/>
                </a:ext>
              </a:extLst>
            </p:cNvPr>
            <p:cNvGrpSpPr/>
            <p:nvPr/>
          </p:nvGrpSpPr>
          <p:grpSpPr>
            <a:xfrm rot="18470041">
              <a:off x="6196621" y="5372142"/>
              <a:ext cx="564154" cy="1318935"/>
              <a:chOff x="4545345" y="1985678"/>
              <a:chExt cx="993179" cy="2419656"/>
            </a:xfrm>
          </p:grpSpPr>
          <p:sp>
            <p:nvSpPr>
              <p:cNvPr id="315" name="四角形: 上の 2 つの角を丸める 314">
                <a:extLst>
                  <a:ext uri="{FF2B5EF4-FFF2-40B4-BE49-F238E27FC236}">
                    <a16:creationId xmlns:a16="http://schemas.microsoft.com/office/drawing/2014/main" id="{B1C2A9DB-A80F-4015-ACC1-F5F6BD2D7783}"/>
                  </a:ext>
                </a:extLst>
              </p:cNvPr>
              <p:cNvSpPr/>
              <p:nvPr/>
            </p:nvSpPr>
            <p:spPr bwMode="auto">
              <a:xfrm>
                <a:off x="4839412" y="1985678"/>
                <a:ext cx="405045" cy="287480"/>
              </a:xfrm>
              <a:prstGeom prst="round2SameRect">
                <a:avLst>
                  <a:gd name="adj1" fmla="val 18323"/>
                  <a:gd name="adj2" fmla="val 0"/>
                </a:avLst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6" name="四角形: 上の 2 つの角を丸める 315">
                <a:extLst>
                  <a:ext uri="{FF2B5EF4-FFF2-40B4-BE49-F238E27FC236}">
                    <a16:creationId xmlns:a16="http://schemas.microsoft.com/office/drawing/2014/main" id="{B284A43C-39F7-43BF-A89B-8FA14FA5BCE4}"/>
                  </a:ext>
                </a:extLst>
              </p:cNvPr>
              <p:cNvSpPr/>
              <p:nvPr/>
            </p:nvSpPr>
            <p:spPr bwMode="auto">
              <a:xfrm>
                <a:off x="4647475" y="2255553"/>
                <a:ext cx="788918" cy="7070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0">
                    <a:srgbClr val="FFFFFF">
                      <a:lumMod val="50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65000"/>
                    </a:srgbClr>
                  </a:gs>
                </a:gsLst>
                <a:lin ang="1080000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7" name="四角形: 上の 2 つの角を丸める 316">
                <a:extLst>
                  <a:ext uri="{FF2B5EF4-FFF2-40B4-BE49-F238E27FC236}">
                    <a16:creationId xmlns:a16="http://schemas.microsoft.com/office/drawing/2014/main" id="{AC319A48-F2CF-46BF-A135-9E4B9632D8E6}"/>
                  </a:ext>
                </a:extLst>
              </p:cNvPr>
              <p:cNvSpPr/>
              <p:nvPr/>
            </p:nvSpPr>
            <p:spPr bwMode="auto">
              <a:xfrm>
                <a:off x="4569382" y="2546350"/>
                <a:ext cx="945105" cy="1858984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 flip="none" rotWithShape="1">
                <a:gsLst>
                  <a:gs pos="0">
                    <a:srgbClr val="FFFFFF">
                      <a:lumMod val="65000"/>
                    </a:srgbClr>
                  </a:gs>
                  <a:gs pos="50000">
                    <a:srgbClr val="FFFFFF">
                      <a:lumMod val="95000"/>
                    </a:srgbClr>
                  </a:gs>
                  <a:gs pos="100000">
                    <a:srgbClr val="FFFFFF">
                      <a:lumMod val="75000"/>
                    </a:srgbClr>
                  </a:gs>
                </a:gsLst>
                <a:lin ang="1080000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8" name="四角形: 角を丸くする 317">
                <a:extLst>
                  <a:ext uri="{FF2B5EF4-FFF2-40B4-BE49-F238E27FC236}">
                    <a16:creationId xmlns:a16="http://schemas.microsoft.com/office/drawing/2014/main" id="{4FFFFE21-947B-4F37-99CD-879F2EEC5925}"/>
                  </a:ext>
                </a:extLst>
              </p:cNvPr>
              <p:cNvSpPr/>
              <p:nvPr/>
            </p:nvSpPr>
            <p:spPr bwMode="auto">
              <a:xfrm>
                <a:off x="4545345" y="4342878"/>
                <a:ext cx="993179" cy="6245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FFFFFF">
                      <a:lumMod val="50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65000"/>
                    </a:srgbClr>
                  </a:gs>
                </a:gsLst>
                <a:lin ang="1080000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9" name="四角形: 角を丸くする 318">
                <a:extLst>
                  <a:ext uri="{FF2B5EF4-FFF2-40B4-BE49-F238E27FC236}">
                    <a16:creationId xmlns:a16="http://schemas.microsoft.com/office/drawing/2014/main" id="{818F89B4-577E-4D13-AF9C-F81707C8DD6D}"/>
                  </a:ext>
                </a:extLst>
              </p:cNvPr>
              <p:cNvSpPr/>
              <p:nvPr/>
            </p:nvSpPr>
            <p:spPr bwMode="auto">
              <a:xfrm>
                <a:off x="4545345" y="2520428"/>
                <a:ext cx="993179" cy="6245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FFFFFF">
                      <a:lumMod val="50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65000"/>
                    </a:srgbClr>
                  </a:gs>
                </a:gsLst>
                <a:lin ang="1080000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0" name="四角形: 角を丸くする 319">
                <a:extLst>
                  <a:ext uri="{FF2B5EF4-FFF2-40B4-BE49-F238E27FC236}">
                    <a16:creationId xmlns:a16="http://schemas.microsoft.com/office/drawing/2014/main" id="{65F6A514-020C-4685-AB8E-65239E31A6AC}"/>
                  </a:ext>
                </a:extLst>
              </p:cNvPr>
              <p:cNvSpPr/>
              <p:nvPr/>
            </p:nvSpPr>
            <p:spPr bwMode="auto">
              <a:xfrm>
                <a:off x="4797493" y="2247852"/>
                <a:ext cx="488882" cy="6245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FFFFFF">
                      <a:lumMod val="50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65000"/>
                    </a:srgbClr>
                  </a:gs>
                </a:gsLst>
                <a:lin ang="1080000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E3440A82-688D-4278-8CF4-E64D27CE6C90}"/>
                  </a:ext>
                </a:extLst>
              </p:cNvPr>
              <p:cNvSpPr/>
              <p:nvPr/>
            </p:nvSpPr>
            <p:spPr bwMode="auto">
              <a:xfrm>
                <a:off x="4616518" y="2946845"/>
                <a:ext cx="850832" cy="964310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2" name="テキスト ボックス 321">
                <a:extLst>
                  <a:ext uri="{FF2B5EF4-FFF2-40B4-BE49-F238E27FC236}">
                    <a16:creationId xmlns:a16="http://schemas.microsoft.com/office/drawing/2014/main" id="{8AF1810D-0645-4DF4-A215-6359CC04F2F0}"/>
                  </a:ext>
                </a:extLst>
              </p:cNvPr>
              <p:cNvSpPr txBox="1"/>
              <p:nvPr/>
            </p:nvSpPr>
            <p:spPr>
              <a:xfrm>
                <a:off x="4711768" y="3263180"/>
                <a:ext cx="660332" cy="3263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rPr>
                  <a:t>GAS</a:t>
                </a:r>
                <a:endPara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47BE2CC5-B9AA-4AAD-8F82-ABE861E10833}"/>
                </a:ext>
              </a:extLst>
            </p:cNvPr>
            <p:cNvSpPr/>
            <p:nvPr/>
          </p:nvSpPr>
          <p:spPr bwMode="auto">
            <a:xfrm rot="7624515">
              <a:off x="6640179" y="4460354"/>
              <a:ext cx="1130408" cy="1753165"/>
            </a:xfrm>
            <a:custGeom>
              <a:avLst/>
              <a:gdLst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211003 w 1059772"/>
                <a:gd name="connsiteY13" fmla="*/ 0 h 1319003"/>
                <a:gd name="connsiteX14" fmla="*/ 418001 w 1059772"/>
                <a:gd name="connsiteY14" fmla="*/ 0 h 1319003"/>
                <a:gd name="connsiteX15" fmla="*/ 377203 w 1059772"/>
                <a:gd name="connsiteY15" fmla="*/ 199776 h 1319003"/>
                <a:gd name="connsiteX16" fmla="*/ 391936 w 1059772"/>
                <a:gd name="connsiteY16" fmla="*/ 201350 h 1319003"/>
                <a:gd name="connsiteX17" fmla="*/ 557350 w 1059772"/>
                <a:gd name="connsiteY17" fmla="*/ 265044 h 1319003"/>
                <a:gd name="connsiteX18" fmla="*/ 560026 w 1059772"/>
                <a:gd name="connsiteY18" fmla="*/ 266860 h 1319003"/>
                <a:gd name="connsiteX19" fmla="*/ 562800 w 1059772"/>
                <a:gd name="connsiteY19" fmla="*/ 266131 h 1319003"/>
                <a:gd name="connsiteX20" fmla="*/ 855642 w 1059772"/>
                <a:gd name="connsiteY20" fmla="*/ 276724 h 1319003"/>
                <a:gd name="connsiteX21" fmla="*/ 855383 w 1059772"/>
                <a:gd name="connsiteY21" fmla="*/ 277624 h 1319003"/>
                <a:gd name="connsiteX22" fmla="*/ 865821 w 1059772"/>
                <a:gd name="connsiteY22" fmla="*/ 280552 h 1319003"/>
                <a:gd name="connsiteX23" fmla="*/ 884762 w 1059772"/>
                <a:gd name="connsiteY23" fmla="*/ 290267 h 1319003"/>
                <a:gd name="connsiteX24" fmla="*/ 915874 w 1059772"/>
                <a:gd name="connsiteY24" fmla="*/ 435609 h 1319003"/>
                <a:gd name="connsiteX25" fmla="*/ 809366 w 1059772"/>
                <a:gd name="connsiteY25" fmla="*/ 482036 h 1319003"/>
                <a:gd name="connsiteX26" fmla="*/ 797403 w 1059772"/>
                <a:gd name="connsiteY26" fmla="*/ 478681 h 1319003"/>
                <a:gd name="connsiteX27" fmla="*/ 797313 w 1059772"/>
                <a:gd name="connsiteY27" fmla="*/ 478990 h 1319003"/>
                <a:gd name="connsiteX28" fmla="*/ 538290 w 1059772"/>
                <a:gd name="connsiteY28" fmla="*/ 493051 h 1319003"/>
                <a:gd name="connsiteX29" fmla="*/ 520853 w 1059772"/>
                <a:gd name="connsiteY29" fmla="*/ 501373 h 1319003"/>
                <a:gd name="connsiteX30" fmla="*/ 532491 w 1059772"/>
                <a:gd name="connsiteY30" fmla="*/ 524655 h 1319003"/>
                <a:gd name="connsiteX31" fmla="*/ 918445 w 1059772"/>
                <a:gd name="connsiteY31" fmla="*/ 747102 h 1319003"/>
                <a:gd name="connsiteX32" fmla="*/ 952321 w 1059772"/>
                <a:gd name="connsiteY32" fmla="*/ 744915 h 1319003"/>
                <a:gd name="connsiteX33" fmla="*/ 957900 w 1059772"/>
                <a:gd name="connsiteY33" fmla="*/ 743711 h 1319003"/>
                <a:gd name="connsiteX34" fmla="*/ 976238 w 1059772"/>
                <a:gd name="connsiteY34" fmla="*/ 743391 h 1319003"/>
                <a:gd name="connsiteX35" fmla="*/ 1059495 w 1059772"/>
                <a:gd name="connsiteY35" fmla="*/ 838207 h 1319003"/>
                <a:gd name="connsiteX36" fmla="*/ 980528 w 1059772"/>
                <a:gd name="connsiteY36" fmla="*/ 918221 h 1319003"/>
                <a:gd name="connsiteX37" fmla="*/ 974021 w 1059772"/>
                <a:gd name="connsiteY37" fmla="*/ 918335 h 1319003"/>
                <a:gd name="connsiteX38" fmla="*/ 974030 w 1059772"/>
                <a:gd name="connsiteY38" fmla="*/ 918421 h 1319003"/>
                <a:gd name="connsiteX39" fmla="*/ 922140 w 1059772"/>
                <a:gd name="connsiteY39" fmla="*/ 921771 h 1319003"/>
                <a:gd name="connsiteX40" fmla="*/ 870840 w 1059772"/>
                <a:gd name="connsiteY40" fmla="*/ 920707 h 1319003"/>
                <a:gd name="connsiteX41" fmla="*/ 620068 w 1059772"/>
                <a:gd name="connsiteY41" fmla="*/ 848255 h 1319003"/>
                <a:gd name="connsiteX42" fmla="*/ 589927 w 1059772"/>
                <a:gd name="connsiteY42" fmla="*/ 829677 h 1319003"/>
                <a:gd name="connsiteX43" fmla="*/ 616709 w 1059772"/>
                <a:gd name="connsiteY43" fmla="*/ 854870 h 1319003"/>
                <a:gd name="connsiteX44" fmla="*/ 887630 w 1059772"/>
                <a:gd name="connsiteY44" fmla="*/ 979551 h 1319003"/>
                <a:gd name="connsiteX45" fmla="*/ 887524 w 1059772"/>
                <a:gd name="connsiteY45" fmla="*/ 980266 h 1319003"/>
                <a:gd name="connsiteX46" fmla="*/ 901527 w 1059772"/>
                <a:gd name="connsiteY46" fmla="*/ 981631 h 1319003"/>
                <a:gd name="connsiteX47" fmla="*/ 979852 w 1059772"/>
                <a:gd name="connsiteY47" fmla="*/ 1074589 h 1319003"/>
                <a:gd name="connsiteX48" fmla="*/ 881757 w 1059772"/>
                <a:gd name="connsiteY48" fmla="*/ 1169473 h 1319003"/>
                <a:gd name="connsiteX49" fmla="*/ 861988 w 1059772"/>
                <a:gd name="connsiteY49" fmla="*/ 1167546 h 1319003"/>
                <a:gd name="connsiteX50" fmla="*/ 857645 w 1059772"/>
                <a:gd name="connsiteY50" fmla="*/ 1166242 h 1319003"/>
                <a:gd name="connsiteX51" fmla="*/ 800804 w 1059772"/>
                <a:gd name="connsiteY51" fmla="*/ 1155368 h 1319003"/>
                <a:gd name="connsiteX52" fmla="*/ 449600 w 1059772"/>
                <a:gd name="connsiteY52" fmla="*/ 957070 h 1319003"/>
                <a:gd name="connsiteX53" fmla="*/ 432966 w 1059772"/>
                <a:gd name="connsiteY53" fmla="*/ 938380 h 1319003"/>
                <a:gd name="connsiteX54" fmla="*/ 442381 w 1059772"/>
                <a:gd name="connsiteY54" fmla="*/ 953343 h 1319003"/>
                <a:gd name="connsiteX55" fmla="*/ 634655 w 1059772"/>
                <a:gd name="connsiteY55" fmla="*/ 1125537 h 1319003"/>
                <a:gd name="connsiteX56" fmla="*/ 671306 w 1059772"/>
                <a:gd name="connsiteY56" fmla="*/ 1143091 h 1319003"/>
                <a:gd name="connsiteX57" fmla="*/ 680029 w 1059772"/>
                <a:gd name="connsiteY57" fmla="*/ 1145898 h 1319003"/>
                <a:gd name="connsiteX58" fmla="*/ 733112 w 1059772"/>
                <a:gd name="connsiteY58" fmla="*/ 1228910 h 1319003"/>
                <a:gd name="connsiteX59" fmla="*/ 646199 w 1059772"/>
                <a:gd name="connsiteY59" fmla="*/ 1319003 h 1319003"/>
                <a:gd name="connsiteX60" fmla="*/ 612368 w 1059772"/>
                <a:gd name="connsiteY60" fmla="*/ 1311923 h 1319003"/>
                <a:gd name="connsiteX61" fmla="*/ 608168 w 1059772"/>
                <a:gd name="connsiteY61" fmla="*/ 1309560 h 1319003"/>
                <a:gd name="connsiteX62" fmla="*/ 550918 w 1059772"/>
                <a:gd name="connsiteY62" fmla="*/ 1282139 h 1319003"/>
                <a:gd name="connsiteX63" fmla="*/ 272929 w 1059772"/>
                <a:gd name="connsiteY63" fmla="*/ 1018008 h 1319003"/>
                <a:gd name="connsiteX64" fmla="*/ 263877 w 1059772"/>
                <a:gd name="connsiteY64" fmla="*/ 1001363 h 1319003"/>
                <a:gd name="connsiteX65" fmla="*/ 260179 w 1059772"/>
                <a:gd name="connsiteY65" fmla="*/ 999627 h 1319003"/>
                <a:gd name="connsiteX66" fmla="*/ 265380 w 1059772"/>
                <a:gd name="connsiteY66" fmla="*/ 1016581 h 1319003"/>
                <a:gd name="connsiteX67" fmla="*/ 294131 w 1059772"/>
                <a:gd name="connsiteY67" fmla="*/ 1085202 h 1319003"/>
                <a:gd name="connsiteX68" fmla="*/ 310035 w 1059772"/>
                <a:gd name="connsiteY68" fmla="*/ 1114410 h 1319003"/>
                <a:gd name="connsiteX69" fmla="*/ 312317 w 1059772"/>
                <a:gd name="connsiteY69" fmla="*/ 1117583 h 1319003"/>
                <a:gd name="connsiteX70" fmla="*/ 323049 w 1059772"/>
                <a:gd name="connsiteY70" fmla="*/ 1148551 h 1319003"/>
                <a:gd name="connsiteX71" fmla="*/ 255745 w 1059772"/>
                <a:gd name="connsiteY71" fmla="*/ 1241597 h 1319003"/>
                <a:gd name="connsiteX72" fmla="*/ 231749 w 1059772"/>
                <a:gd name="connsiteY72" fmla="*/ 1241256 h 1319003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211003 w 1059772"/>
                <a:gd name="connsiteY13" fmla="*/ 264853 h 1583856"/>
                <a:gd name="connsiteX14" fmla="*/ 370172 w 1059772"/>
                <a:gd name="connsiteY14" fmla="*/ 0 h 1583856"/>
                <a:gd name="connsiteX15" fmla="*/ 377203 w 1059772"/>
                <a:gd name="connsiteY15" fmla="*/ 464629 h 1583856"/>
                <a:gd name="connsiteX16" fmla="*/ 391936 w 1059772"/>
                <a:gd name="connsiteY16" fmla="*/ 466203 h 1583856"/>
                <a:gd name="connsiteX17" fmla="*/ 557350 w 1059772"/>
                <a:gd name="connsiteY17" fmla="*/ 529897 h 1583856"/>
                <a:gd name="connsiteX18" fmla="*/ 560026 w 1059772"/>
                <a:gd name="connsiteY18" fmla="*/ 531713 h 1583856"/>
                <a:gd name="connsiteX19" fmla="*/ 562800 w 1059772"/>
                <a:gd name="connsiteY19" fmla="*/ 530984 h 1583856"/>
                <a:gd name="connsiteX20" fmla="*/ 855642 w 1059772"/>
                <a:gd name="connsiteY20" fmla="*/ 541577 h 1583856"/>
                <a:gd name="connsiteX21" fmla="*/ 855383 w 1059772"/>
                <a:gd name="connsiteY21" fmla="*/ 542477 h 1583856"/>
                <a:gd name="connsiteX22" fmla="*/ 865821 w 1059772"/>
                <a:gd name="connsiteY22" fmla="*/ 545405 h 1583856"/>
                <a:gd name="connsiteX23" fmla="*/ 884762 w 1059772"/>
                <a:gd name="connsiteY23" fmla="*/ 555120 h 1583856"/>
                <a:gd name="connsiteX24" fmla="*/ 915874 w 1059772"/>
                <a:gd name="connsiteY24" fmla="*/ 700462 h 1583856"/>
                <a:gd name="connsiteX25" fmla="*/ 809366 w 1059772"/>
                <a:gd name="connsiteY25" fmla="*/ 746889 h 1583856"/>
                <a:gd name="connsiteX26" fmla="*/ 797403 w 1059772"/>
                <a:gd name="connsiteY26" fmla="*/ 743534 h 1583856"/>
                <a:gd name="connsiteX27" fmla="*/ 797313 w 1059772"/>
                <a:gd name="connsiteY27" fmla="*/ 743843 h 1583856"/>
                <a:gd name="connsiteX28" fmla="*/ 538290 w 1059772"/>
                <a:gd name="connsiteY28" fmla="*/ 757904 h 1583856"/>
                <a:gd name="connsiteX29" fmla="*/ 520853 w 1059772"/>
                <a:gd name="connsiteY29" fmla="*/ 766226 h 1583856"/>
                <a:gd name="connsiteX30" fmla="*/ 532491 w 1059772"/>
                <a:gd name="connsiteY30" fmla="*/ 789508 h 1583856"/>
                <a:gd name="connsiteX31" fmla="*/ 918445 w 1059772"/>
                <a:gd name="connsiteY31" fmla="*/ 1011955 h 1583856"/>
                <a:gd name="connsiteX32" fmla="*/ 952321 w 1059772"/>
                <a:gd name="connsiteY32" fmla="*/ 1009768 h 1583856"/>
                <a:gd name="connsiteX33" fmla="*/ 957900 w 1059772"/>
                <a:gd name="connsiteY33" fmla="*/ 1008564 h 1583856"/>
                <a:gd name="connsiteX34" fmla="*/ 976238 w 1059772"/>
                <a:gd name="connsiteY34" fmla="*/ 1008244 h 1583856"/>
                <a:gd name="connsiteX35" fmla="*/ 1059495 w 1059772"/>
                <a:gd name="connsiteY35" fmla="*/ 1103060 h 1583856"/>
                <a:gd name="connsiteX36" fmla="*/ 980528 w 1059772"/>
                <a:gd name="connsiteY36" fmla="*/ 1183074 h 1583856"/>
                <a:gd name="connsiteX37" fmla="*/ 974021 w 1059772"/>
                <a:gd name="connsiteY37" fmla="*/ 1183188 h 1583856"/>
                <a:gd name="connsiteX38" fmla="*/ 974030 w 1059772"/>
                <a:gd name="connsiteY38" fmla="*/ 1183274 h 1583856"/>
                <a:gd name="connsiteX39" fmla="*/ 922140 w 1059772"/>
                <a:gd name="connsiteY39" fmla="*/ 1186624 h 1583856"/>
                <a:gd name="connsiteX40" fmla="*/ 870840 w 1059772"/>
                <a:gd name="connsiteY40" fmla="*/ 1185560 h 1583856"/>
                <a:gd name="connsiteX41" fmla="*/ 620068 w 1059772"/>
                <a:gd name="connsiteY41" fmla="*/ 1113108 h 1583856"/>
                <a:gd name="connsiteX42" fmla="*/ 589927 w 1059772"/>
                <a:gd name="connsiteY42" fmla="*/ 1094530 h 1583856"/>
                <a:gd name="connsiteX43" fmla="*/ 616709 w 1059772"/>
                <a:gd name="connsiteY43" fmla="*/ 1119723 h 1583856"/>
                <a:gd name="connsiteX44" fmla="*/ 887630 w 1059772"/>
                <a:gd name="connsiteY44" fmla="*/ 1244404 h 1583856"/>
                <a:gd name="connsiteX45" fmla="*/ 887524 w 1059772"/>
                <a:gd name="connsiteY45" fmla="*/ 1245119 h 1583856"/>
                <a:gd name="connsiteX46" fmla="*/ 901527 w 1059772"/>
                <a:gd name="connsiteY46" fmla="*/ 1246484 h 1583856"/>
                <a:gd name="connsiteX47" fmla="*/ 979852 w 1059772"/>
                <a:gd name="connsiteY47" fmla="*/ 1339442 h 1583856"/>
                <a:gd name="connsiteX48" fmla="*/ 881757 w 1059772"/>
                <a:gd name="connsiteY48" fmla="*/ 1434326 h 1583856"/>
                <a:gd name="connsiteX49" fmla="*/ 861988 w 1059772"/>
                <a:gd name="connsiteY49" fmla="*/ 1432399 h 1583856"/>
                <a:gd name="connsiteX50" fmla="*/ 857645 w 1059772"/>
                <a:gd name="connsiteY50" fmla="*/ 1431095 h 1583856"/>
                <a:gd name="connsiteX51" fmla="*/ 800804 w 1059772"/>
                <a:gd name="connsiteY51" fmla="*/ 1420221 h 1583856"/>
                <a:gd name="connsiteX52" fmla="*/ 449600 w 1059772"/>
                <a:gd name="connsiteY52" fmla="*/ 1221923 h 1583856"/>
                <a:gd name="connsiteX53" fmla="*/ 432966 w 1059772"/>
                <a:gd name="connsiteY53" fmla="*/ 1203233 h 1583856"/>
                <a:gd name="connsiteX54" fmla="*/ 442381 w 1059772"/>
                <a:gd name="connsiteY54" fmla="*/ 1218196 h 1583856"/>
                <a:gd name="connsiteX55" fmla="*/ 634655 w 1059772"/>
                <a:gd name="connsiteY55" fmla="*/ 1390390 h 1583856"/>
                <a:gd name="connsiteX56" fmla="*/ 671306 w 1059772"/>
                <a:gd name="connsiteY56" fmla="*/ 1407944 h 1583856"/>
                <a:gd name="connsiteX57" fmla="*/ 680029 w 1059772"/>
                <a:gd name="connsiteY57" fmla="*/ 1410751 h 1583856"/>
                <a:gd name="connsiteX58" fmla="*/ 733112 w 1059772"/>
                <a:gd name="connsiteY58" fmla="*/ 1493763 h 1583856"/>
                <a:gd name="connsiteX59" fmla="*/ 646199 w 1059772"/>
                <a:gd name="connsiteY59" fmla="*/ 1583856 h 1583856"/>
                <a:gd name="connsiteX60" fmla="*/ 612368 w 1059772"/>
                <a:gd name="connsiteY60" fmla="*/ 1576776 h 1583856"/>
                <a:gd name="connsiteX61" fmla="*/ 608168 w 1059772"/>
                <a:gd name="connsiteY61" fmla="*/ 1574413 h 1583856"/>
                <a:gd name="connsiteX62" fmla="*/ 550918 w 1059772"/>
                <a:gd name="connsiteY62" fmla="*/ 1546992 h 1583856"/>
                <a:gd name="connsiteX63" fmla="*/ 272929 w 1059772"/>
                <a:gd name="connsiteY63" fmla="*/ 1282861 h 1583856"/>
                <a:gd name="connsiteX64" fmla="*/ 263877 w 1059772"/>
                <a:gd name="connsiteY64" fmla="*/ 1266216 h 1583856"/>
                <a:gd name="connsiteX65" fmla="*/ 260179 w 1059772"/>
                <a:gd name="connsiteY65" fmla="*/ 1264480 h 1583856"/>
                <a:gd name="connsiteX66" fmla="*/ 265380 w 1059772"/>
                <a:gd name="connsiteY66" fmla="*/ 1281434 h 1583856"/>
                <a:gd name="connsiteX67" fmla="*/ 294131 w 1059772"/>
                <a:gd name="connsiteY67" fmla="*/ 1350055 h 1583856"/>
                <a:gd name="connsiteX68" fmla="*/ 310035 w 1059772"/>
                <a:gd name="connsiteY68" fmla="*/ 1379263 h 1583856"/>
                <a:gd name="connsiteX69" fmla="*/ 312317 w 1059772"/>
                <a:gd name="connsiteY69" fmla="*/ 1382436 h 1583856"/>
                <a:gd name="connsiteX70" fmla="*/ 323049 w 1059772"/>
                <a:gd name="connsiteY70" fmla="*/ 1413404 h 1583856"/>
                <a:gd name="connsiteX71" fmla="*/ 255745 w 1059772"/>
                <a:gd name="connsiteY71" fmla="*/ 1506450 h 1583856"/>
                <a:gd name="connsiteX72" fmla="*/ 231749 w 1059772"/>
                <a:gd name="connsiteY72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13495 w 1059772"/>
                <a:gd name="connsiteY10" fmla="*/ 517570 h 1643614"/>
                <a:gd name="connsiteX11" fmla="*/ 33874 w 1059772"/>
                <a:gd name="connsiteY11" fmla="*/ 488578 h 1643614"/>
                <a:gd name="connsiteX12" fmla="*/ 93894 w 1059772"/>
                <a:gd name="connsiteY12" fmla="*/ 269910 h 1643614"/>
                <a:gd name="connsiteX13" fmla="*/ 377298 w 1059772"/>
                <a:gd name="connsiteY13" fmla="*/ 0 h 1643614"/>
                <a:gd name="connsiteX14" fmla="*/ 377203 w 1059772"/>
                <a:gd name="connsiteY14" fmla="*/ 524387 h 1643614"/>
                <a:gd name="connsiteX15" fmla="*/ 391936 w 1059772"/>
                <a:gd name="connsiteY15" fmla="*/ 525961 h 1643614"/>
                <a:gd name="connsiteX16" fmla="*/ 557350 w 1059772"/>
                <a:gd name="connsiteY16" fmla="*/ 589655 h 1643614"/>
                <a:gd name="connsiteX17" fmla="*/ 560026 w 1059772"/>
                <a:gd name="connsiteY17" fmla="*/ 591471 h 1643614"/>
                <a:gd name="connsiteX18" fmla="*/ 562800 w 1059772"/>
                <a:gd name="connsiteY18" fmla="*/ 590742 h 1643614"/>
                <a:gd name="connsiteX19" fmla="*/ 855642 w 1059772"/>
                <a:gd name="connsiteY19" fmla="*/ 601335 h 1643614"/>
                <a:gd name="connsiteX20" fmla="*/ 855383 w 1059772"/>
                <a:gd name="connsiteY20" fmla="*/ 602235 h 1643614"/>
                <a:gd name="connsiteX21" fmla="*/ 865821 w 1059772"/>
                <a:gd name="connsiteY21" fmla="*/ 605163 h 1643614"/>
                <a:gd name="connsiteX22" fmla="*/ 884762 w 1059772"/>
                <a:gd name="connsiteY22" fmla="*/ 614878 h 1643614"/>
                <a:gd name="connsiteX23" fmla="*/ 915874 w 1059772"/>
                <a:gd name="connsiteY23" fmla="*/ 760220 h 1643614"/>
                <a:gd name="connsiteX24" fmla="*/ 809366 w 1059772"/>
                <a:gd name="connsiteY24" fmla="*/ 806647 h 1643614"/>
                <a:gd name="connsiteX25" fmla="*/ 797403 w 1059772"/>
                <a:gd name="connsiteY25" fmla="*/ 803292 h 1643614"/>
                <a:gd name="connsiteX26" fmla="*/ 797313 w 1059772"/>
                <a:gd name="connsiteY26" fmla="*/ 803601 h 1643614"/>
                <a:gd name="connsiteX27" fmla="*/ 538290 w 1059772"/>
                <a:gd name="connsiteY27" fmla="*/ 817662 h 1643614"/>
                <a:gd name="connsiteX28" fmla="*/ 520853 w 1059772"/>
                <a:gd name="connsiteY28" fmla="*/ 825984 h 1643614"/>
                <a:gd name="connsiteX29" fmla="*/ 532491 w 1059772"/>
                <a:gd name="connsiteY29" fmla="*/ 849266 h 1643614"/>
                <a:gd name="connsiteX30" fmla="*/ 918445 w 1059772"/>
                <a:gd name="connsiteY30" fmla="*/ 1071713 h 1643614"/>
                <a:gd name="connsiteX31" fmla="*/ 952321 w 1059772"/>
                <a:gd name="connsiteY31" fmla="*/ 1069526 h 1643614"/>
                <a:gd name="connsiteX32" fmla="*/ 957900 w 1059772"/>
                <a:gd name="connsiteY32" fmla="*/ 1068322 h 1643614"/>
                <a:gd name="connsiteX33" fmla="*/ 976238 w 1059772"/>
                <a:gd name="connsiteY33" fmla="*/ 1068002 h 1643614"/>
                <a:gd name="connsiteX34" fmla="*/ 1059495 w 1059772"/>
                <a:gd name="connsiteY34" fmla="*/ 1162818 h 1643614"/>
                <a:gd name="connsiteX35" fmla="*/ 980528 w 1059772"/>
                <a:gd name="connsiteY35" fmla="*/ 1242832 h 1643614"/>
                <a:gd name="connsiteX36" fmla="*/ 974021 w 1059772"/>
                <a:gd name="connsiteY36" fmla="*/ 1242946 h 1643614"/>
                <a:gd name="connsiteX37" fmla="*/ 974030 w 1059772"/>
                <a:gd name="connsiteY37" fmla="*/ 1243032 h 1643614"/>
                <a:gd name="connsiteX38" fmla="*/ 922140 w 1059772"/>
                <a:gd name="connsiteY38" fmla="*/ 1246382 h 1643614"/>
                <a:gd name="connsiteX39" fmla="*/ 870840 w 1059772"/>
                <a:gd name="connsiteY39" fmla="*/ 1245318 h 1643614"/>
                <a:gd name="connsiteX40" fmla="*/ 620068 w 1059772"/>
                <a:gd name="connsiteY40" fmla="*/ 1172866 h 1643614"/>
                <a:gd name="connsiteX41" fmla="*/ 589927 w 1059772"/>
                <a:gd name="connsiteY41" fmla="*/ 1154288 h 1643614"/>
                <a:gd name="connsiteX42" fmla="*/ 616709 w 1059772"/>
                <a:gd name="connsiteY42" fmla="*/ 1179481 h 1643614"/>
                <a:gd name="connsiteX43" fmla="*/ 887630 w 1059772"/>
                <a:gd name="connsiteY43" fmla="*/ 1304162 h 1643614"/>
                <a:gd name="connsiteX44" fmla="*/ 887524 w 1059772"/>
                <a:gd name="connsiteY44" fmla="*/ 1304877 h 1643614"/>
                <a:gd name="connsiteX45" fmla="*/ 901527 w 1059772"/>
                <a:gd name="connsiteY45" fmla="*/ 1306242 h 1643614"/>
                <a:gd name="connsiteX46" fmla="*/ 979852 w 1059772"/>
                <a:gd name="connsiteY46" fmla="*/ 1399200 h 1643614"/>
                <a:gd name="connsiteX47" fmla="*/ 881757 w 1059772"/>
                <a:gd name="connsiteY47" fmla="*/ 1494084 h 1643614"/>
                <a:gd name="connsiteX48" fmla="*/ 861988 w 1059772"/>
                <a:gd name="connsiteY48" fmla="*/ 1492157 h 1643614"/>
                <a:gd name="connsiteX49" fmla="*/ 857645 w 1059772"/>
                <a:gd name="connsiteY49" fmla="*/ 1490853 h 1643614"/>
                <a:gd name="connsiteX50" fmla="*/ 800804 w 1059772"/>
                <a:gd name="connsiteY50" fmla="*/ 1479979 h 1643614"/>
                <a:gd name="connsiteX51" fmla="*/ 449600 w 1059772"/>
                <a:gd name="connsiteY51" fmla="*/ 1281681 h 1643614"/>
                <a:gd name="connsiteX52" fmla="*/ 432966 w 1059772"/>
                <a:gd name="connsiteY52" fmla="*/ 1262991 h 1643614"/>
                <a:gd name="connsiteX53" fmla="*/ 442381 w 1059772"/>
                <a:gd name="connsiteY53" fmla="*/ 1277954 h 1643614"/>
                <a:gd name="connsiteX54" fmla="*/ 634655 w 1059772"/>
                <a:gd name="connsiteY54" fmla="*/ 1450148 h 1643614"/>
                <a:gd name="connsiteX55" fmla="*/ 671306 w 1059772"/>
                <a:gd name="connsiteY55" fmla="*/ 1467702 h 1643614"/>
                <a:gd name="connsiteX56" fmla="*/ 680029 w 1059772"/>
                <a:gd name="connsiteY56" fmla="*/ 1470509 h 1643614"/>
                <a:gd name="connsiteX57" fmla="*/ 733112 w 1059772"/>
                <a:gd name="connsiteY57" fmla="*/ 1553521 h 1643614"/>
                <a:gd name="connsiteX58" fmla="*/ 646199 w 1059772"/>
                <a:gd name="connsiteY58" fmla="*/ 1643614 h 1643614"/>
                <a:gd name="connsiteX59" fmla="*/ 612368 w 1059772"/>
                <a:gd name="connsiteY59" fmla="*/ 1636534 h 1643614"/>
                <a:gd name="connsiteX60" fmla="*/ 608168 w 1059772"/>
                <a:gd name="connsiteY60" fmla="*/ 1634171 h 1643614"/>
                <a:gd name="connsiteX61" fmla="*/ 550918 w 1059772"/>
                <a:gd name="connsiteY61" fmla="*/ 1606750 h 1643614"/>
                <a:gd name="connsiteX62" fmla="*/ 272929 w 1059772"/>
                <a:gd name="connsiteY62" fmla="*/ 1342619 h 1643614"/>
                <a:gd name="connsiteX63" fmla="*/ 263877 w 1059772"/>
                <a:gd name="connsiteY63" fmla="*/ 1325974 h 1643614"/>
                <a:gd name="connsiteX64" fmla="*/ 260179 w 1059772"/>
                <a:gd name="connsiteY64" fmla="*/ 1324238 h 1643614"/>
                <a:gd name="connsiteX65" fmla="*/ 265380 w 1059772"/>
                <a:gd name="connsiteY65" fmla="*/ 1341192 h 1643614"/>
                <a:gd name="connsiteX66" fmla="*/ 294131 w 1059772"/>
                <a:gd name="connsiteY66" fmla="*/ 1409813 h 1643614"/>
                <a:gd name="connsiteX67" fmla="*/ 310035 w 1059772"/>
                <a:gd name="connsiteY67" fmla="*/ 1439021 h 1643614"/>
                <a:gd name="connsiteX68" fmla="*/ 312317 w 1059772"/>
                <a:gd name="connsiteY68" fmla="*/ 1442194 h 1643614"/>
                <a:gd name="connsiteX69" fmla="*/ 323049 w 1059772"/>
                <a:gd name="connsiteY69" fmla="*/ 1473162 h 1643614"/>
                <a:gd name="connsiteX70" fmla="*/ 255745 w 1059772"/>
                <a:gd name="connsiteY70" fmla="*/ 1566208 h 1643614"/>
                <a:gd name="connsiteX71" fmla="*/ 231749 w 1059772"/>
                <a:gd name="connsiteY71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33874 w 1059772"/>
                <a:gd name="connsiteY10" fmla="*/ 488578 h 1643614"/>
                <a:gd name="connsiteX11" fmla="*/ 93894 w 1059772"/>
                <a:gd name="connsiteY11" fmla="*/ 269910 h 1643614"/>
                <a:gd name="connsiteX12" fmla="*/ 377298 w 1059772"/>
                <a:gd name="connsiteY12" fmla="*/ 0 h 1643614"/>
                <a:gd name="connsiteX13" fmla="*/ 377203 w 1059772"/>
                <a:gd name="connsiteY13" fmla="*/ 524387 h 1643614"/>
                <a:gd name="connsiteX14" fmla="*/ 391936 w 1059772"/>
                <a:gd name="connsiteY14" fmla="*/ 525961 h 1643614"/>
                <a:gd name="connsiteX15" fmla="*/ 557350 w 1059772"/>
                <a:gd name="connsiteY15" fmla="*/ 589655 h 1643614"/>
                <a:gd name="connsiteX16" fmla="*/ 560026 w 1059772"/>
                <a:gd name="connsiteY16" fmla="*/ 591471 h 1643614"/>
                <a:gd name="connsiteX17" fmla="*/ 562800 w 1059772"/>
                <a:gd name="connsiteY17" fmla="*/ 590742 h 1643614"/>
                <a:gd name="connsiteX18" fmla="*/ 855642 w 1059772"/>
                <a:gd name="connsiteY18" fmla="*/ 601335 h 1643614"/>
                <a:gd name="connsiteX19" fmla="*/ 855383 w 1059772"/>
                <a:gd name="connsiteY19" fmla="*/ 602235 h 1643614"/>
                <a:gd name="connsiteX20" fmla="*/ 865821 w 1059772"/>
                <a:gd name="connsiteY20" fmla="*/ 605163 h 1643614"/>
                <a:gd name="connsiteX21" fmla="*/ 884762 w 1059772"/>
                <a:gd name="connsiteY21" fmla="*/ 614878 h 1643614"/>
                <a:gd name="connsiteX22" fmla="*/ 915874 w 1059772"/>
                <a:gd name="connsiteY22" fmla="*/ 760220 h 1643614"/>
                <a:gd name="connsiteX23" fmla="*/ 809366 w 1059772"/>
                <a:gd name="connsiteY23" fmla="*/ 806647 h 1643614"/>
                <a:gd name="connsiteX24" fmla="*/ 797403 w 1059772"/>
                <a:gd name="connsiteY24" fmla="*/ 803292 h 1643614"/>
                <a:gd name="connsiteX25" fmla="*/ 797313 w 1059772"/>
                <a:gd name="connsiteY25" fmla="*/ 803601 h 1643614"/>
                <a:gd name="connsiteX26" fmla="*/ 538290 w 1059772"/>
                <a:gd name="connsiteY26" fmla="*/ 817662 h 1643614"/>
                <a:gd name="connsiteX27" fmla="*/ 520853 w 1059772"/>
                <a:gd name="connsiteY27" fmla="*/ 825984 h 1643614"/>
                <a:gd name="connsiteX28" fmla="*/ 532491 w 1059772"/>
                <a:gd name="connsiteY28" fmla="*/ 849266 h 1643614"/>
                <a:gd name="connsiteX29" fmla="*/ 918445 w 1059772"/>
                <a:gd name="connsiteY29" fmla="*/ 1071713 h 1643614"/>
                <a:gd name="connsiteX30" fmla="*/ 952321 w 1059772"/>
                <a:gd name="connsiteY30" fmla="*/ 1069526 h 1643614"/>
                <a:gd name="connsiteX31" fmla="*/ 957900 w 1059772"/>
                <a:gd name="connsiteY31" fmla="*/ 1068322 h 1643614"/>
                <a:gd name="connsiteX32" fmla="*/ 976238 w 1059772"/>
                <a:gd name="connsiteY32" fmla="*/ 1068002 h 1643614"/>
                <a:gd name="connsiteX33" fmla="*/ 1059495 w 1059772"/>
                <a:gd name="connsiteY33" fmla="*/ 1162818 h 1643614"/>
                <a:gd name="connsiteX34" fmla="*/ 980528 w 1059772"/>
                <a:gd name="connsiteY34" fmla="*/ 1242832 h 1643614"/>
                <a:gd name="connsiteX35" fmla="*/ 974021 w 1059772"/>
                <a:gd name="connsiteY35" fmla="*/ 1242946 h 1643614"/>
                <a:gd name="connsiteX36" fmla="*/ 974030 w 1059772"/>
                <a:gd name="connsiteY36" fmla="*/ 1243032 h 1643614"/>
                <a:gd name="connsiteX37" fmla="*/ 922140 w 1059772"/>
                <a:gd name="connsiteY37" fmla="*/ 1246382 h 1643614"/>
                <a:gd name="connsiteX38" fmla="*/ 870840 w 1059772"/>
                <a:gd name="connsiteY38" fmla="*/ 1245318 h 1643614"/>
                <a:gd name="connsiteX39" fmla="*/ 620068 w 1059772"/>
                <a:gd name="connsiteY39" fmla="*/ 1172866 h 1643614"/>
                <a:gd name="connsiteX40" fmla="*/ 589927 w 1059772"/>
                <a:gd name="connsiteY40" fmla="*/ 1154288 h 1643614"/>
                <a:gd name="connsiteX41" fmla="*/ 616709 w 1059772"/>
                <a:gd name="connsiteY41" fmla="*/ 1179481 h 1643614"/>
                <a:gd name="connsiteX42" fmla="*/ 887630 w 1059772"/>
                <a:gd name="connsiteY42" fmla="*/ 1304162 h 1643614"/>
                <a:gd name="connsiteX43" fmla="*/ 887524 w 1059772"/>
                <a:gd name="connsiteY43" fmla="*/ 1304877 h 1643614"/>
                <a:gd name="connsiteX44" fmla="*/ 901527 w 1059772"/>
                <a:gd name="connsiteY44" fmla="*/ 1306242 h 1643614"/>
                <a:gd name="connsiteX45" fmla="*/ 979852 w 1059772"/>
                <a:gd name="connsiteY45" fmla="*/ 1399200 h 1643614"/>
                <a:gd name="connsiteX46" fmla="*/ 881757 w 1059772"/>
                <a:gd name="connsiteY46" fmla="*/ 1494084 h 1643614"/>
                <a:gd name="connsiteX47" fmla="*/ 861988 w 1059772"/>
                <a:gd name="connsiteY47" fmla="*/ 1492157 h 1643614"/>
                <a:gd name="connsiteX48" fmla="*/ 857645 w 1059772"/>
                <a:gd name="connsiteY48" fmla="*/ 1490853 h 1643614"/>
                <a:gd name="connsiteX49" fmla="*/ 800804 w 1059772"/>
                <a:gd name="connsiteY49" fmla="*/ 1479979 h 1643614"/>
                <a:gd name="connsiteX50" fmla="*/ 449600 w 1059772"/>
                <a:gd name="connsiteY50" fmla="*/ 1281681 h 1643614"/>
                <a:gd name="connsiteX51" fmla="*/ 432966 w 1059772"/>
                <a:gd name="connsiteY51" fmla="*/ 1262991 h 1643614"/>
                <a:gd name="connsiteX52" fmla="*/ 442381 w 1059772"/>
                <a:gd name="connsiteY52" fmla="*/ 1277954 h 1643614"/>
                <a:gd name="connsiteX53" fmla="*/ 634655 w 1059772"/>
                <a:gd name="connsiteY53" fmla="*/ 1450148 h 1643614"/>
                <a:gd name="connsiteX54" fmla="*/ 671306 w 1059772"/>
                <a:gd name="connsiteY54" fmla="*/ 1467702 h 1643614"/>
                <a:gd name="connsiteX55" fmla="*/ 680029 w 1059772"/>
                <a:gd name="connsiteY55" fmla="*/ 1470509 h 1643614"/>
                <a:gd name="connsiteX56" fmla="*/ 733112 w 1059772"/>
                <a:gd name="connsiteY56" fmla="*/ 1553521 h 1643614"/>
                <a:gd name="connsiteX57" fmla="*/ 646199 w 1059772"/>
                <a:gd name="connsiteY57" fmla="*/ 1643614 h 1643614"/>
                <a:gd name="connsiteX58" fmla="*/ 612368 w 1059772"/>
                <a:gd name="connsiteY58" fmla="*/ 1636534 h 1643614"/>
                <a:gd name="connsiteX59" fmla="*/ 608168 w 1059772"/>
                <a:gd name="connsiteY59" fmla="*/ 1634171 h 1643614"/>
                <a:gd name="connsiteX60" fmla="*/ 550918 w 1059772"/>
                <a:gd name="connsiteY60" fmla="*/ 1606750 h 1643614"/>
                <a:gd name="connsiteX61" fmla="*/ 272929 w 1059772"/>
                <a:gd name="connsiteY61" fmla="*/ 1342619 h 1643614"/>
                <a:gd name="connsiteX62" fmla="*/ 263877 w 1059772"/>
                <a:gd name="connsiteY62" fmla="*/ 1325974 h 1643614"/>
                <a:gd name="connsiteX63" fmla="*/ 260179 w 1059772"/>
                <a:gd name="connsiteY63" fmla="*/ 1324238 h 1643614"/>
                <a:gd name="connsiteX64" fmla="*/ 265380 w 1059772"/>
                <a:gd name="connsiteY64" fmla="*/ 1341192 h 1643614"/>
                <a:gd name="connsiteX65" fmla="*/ 294131 w 1059772"/>
                <a:gd name="connsiteY65" fmla="*/ 1409813 h 1643614"/>
                <a:gd name="connsiteX66" fmla="*/ 310035 w 1059772"/>
                <a:gd name="connsiteY66" fmla="*/ 1439021 h 1643614"/>
                <a:gd name="connsiteX67" fmla="*/ 312317 w 1059772"/>
                <a:gd name="connsiteY67" fmla="*/ 1442194 h 1643614"/>
                <a:gd name="connsiteX68" fmla="*/ 323049 w 1059772"/>
                <a:gd name="connsiteY68" fmla="*/ 1473162 h 1643614"/>
                <a:gd name="connsiteX69" fmla="*/ 255745 w 1059772"/>
                <a:gd name="connsiteY69" fmla="*/ 1566208 h 1643614"/>
                <a:gd name="connsiteX70" fmla="*/ 231749 w 1059772"/>
                <a:gd name="connsiteY70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059772" h="1643614">
                  <a:moveTo>
                    <a:pt x="231749" y="1565867"/>
                  </a:moveTo>
                  <a:cubicBezTo>
                    <a:pt x="208484" y="1561858"/>
                    <a:pt x="188026" y="1547323"/>
                    <a:pt x="175907" y="1526575"/>
                  </a:cubicBezTo>
                  <a:lnTo>
                    <a:pt x="173033" y="1520343"/>
                  </a:lnTo>
                  <a:lnTo>
                    <a:pt x="151573" y="1480930"/>
                  </a:lnTo>
                  <a:cubicBezTo>
                    <a:pt x="101419" y="1380451"/>
                    <a:pt x="76186" y="1271288"/>
                    <a:pt x="75653" y="1162169"/>
                  </a:cubicBezTo>
                  <a:cubicBezTo>
                    <a:pt x="76014" y="1149013"/>
                    <a:pt x="76376" y="1135858"/>
                    <a:pt x="76737" y="1122702"/>
                  </a:cubicBezTo>
                  <a:lnTo>
                    <a:pt x="64179" y="1097610"/>
                  </a:lnTo>
                  <a:cubicBezTo>
                    <a:pt x="48671" y="1063128"/>
                    <a:pt x="35345" y="1025916"/>
                    <a:pt x="24807" y="986586"/>
                  </a:cubicBezTo>
                  <a:cubicBezTo>
                    <a:pt x="-9683" y="857869"/>
                    <a:pt x="-6970" y="733876"/>
                    <a:pt x="25270" y="643787"/>
                  </a:cubicBezTo>
                  <a:lnTo>
                    <a:pt x="34629" y="621055"/>
                  </a:lnTo>
                  <a:cubicBezTo>
                    <a:pt x="46066" y="558742"/>
                    <a:pt x="44145" y="435009"/>
                    <a:pt x="46553" y="266508"/>
                  </a:cubicBezTo>
                  <a:cubicBezTo>
                    <a:pt x="161980" y="166572"/>
                    <a:pt x="285205" y="70051"/>
                    <a:pt x="377298" y="0"/>
                  </a:cubicBezTo>
                  <a:cubicBezTo>
                    <a:pt x="377266" y="174796"/>
                    <a:pt x="377235" y="349591"/>
                    <a:pt x="377203" y="524387"/>
                  </a:cubicBezTo>
                  <a:lnTo>
                    <a:pt x="391936" y="525961"/>
                  </a:lnTo>
                  <a:cubicBezTo>
                    <a:pt x="448424" y="534675"/>
                    <a:pt x="504719" y="556645"/>
                    <a:pt x="557350" y="589655"/>
                  </a:cubicBezTo>
                  <a:lnTo>
                    <a:pt x="560026" y="591471"/>
                  </a:lnTo>
                  <a:lnTo>
                    <a:pt x="562800" y="590742"/>
                  </a:lnTo>
                  <a:cubicBezTo>
                    <a:pt x="658635" y="570473"/>
                    <a:pt x="759166" y="573513"/>
                    <a:pt x="855642" y="601335"/>
                  </a:cubicBezTo>
                  <a:cubicBezTo>
                    <a:pt x="855556" y="601635"/>
                    <a:pt x="855469" y="601935"/>
                    <a:pt x="855383" y="602235"/>
                  </a:cubicBezTo>
                  <a:lnTo>
                    <a:pt x="865821" y="605163"/>
                  </a:lnTo>
                  <a:cubicBezTo>
                    <a:pt x="872325" y="607704"/>
                    <a:pt x="878671" y="610936"/>
                    <a:pt x="884762" y="614878"/>
                  </a:cubicBezTo>
                  <a:cubicBezTo>
                    <a:pt x="933487" y="646416"/>
                    <a:pt x="947416" y="711488"/>
                    <a:pt x="915874" y="760220"/>
                  </a:cubicBezTo>
                  <a:cubicBezTo>
                    <a:pt x="892217" y="796769"/>
                    <a:pt x="849701" y="813747"/>
                    <a:pt x="809366" y="806647"/>
                  </a:cubicBezTo>
                  <a:lnTo>
                    <a:pt x="797403" y="803292"/>
                  </a:lnTo>
                  <a:lnTo>
                    <a:pt x="797313" y="803601"/>
                  </a:lnTo>
                  <a:cubicBezTo>
                    <a:pt x="711039" y="778721"/>
                    <a:pt x="619792" y="784234"/>
                    <a:pt x="538290" y="817662"/>
                  </a:cubicBezTo>
                  <a:lnTo>
                    <a:pt x="520853" y="825984"/>
                  </a:lnTo>
                  <a:lnTo>
                    <a:pt x="532491" y="849266"/>
                  </a:lnTo>
                  <a:cubicBezTo>
                    <a:pt x="609196" y="988549"/>
                    <a:pt x="757783" y="1075197"/>
                    <a:pt x="918445" y="1071713"/>
                  </a:cubicBezTo>
                  <a:lnTo>
                    <a:pt x="952321" y="1069526"/>
                  </a:lnTo>
                  <a:lnTo>
                    <a:pt x="957900" y="1068322"/>
                  </a:lnTo>
                  <a:cubicBezTo>
                    <a:pt x="963871" y="1067627"/>
                    <a:pt x="970005" y="1067502"/>
                    <a:pt x="976238" y="1068002"/>
                  </a:cubicBezTo>
                  <a:cubicBezTo>
                    <a:pt x="1026098" y="1072001"/>
                    <a:pt x="1063374" y="1114452"/>
                    <a:pt x="1059495" y="1162818"/>
                  </a:cubicBezTo>
                  <a:cubicBezTo>
                    <a:pt x="1056100" y="1205139"/>
                    <a:pt x="1022322" y="1237966"/>
                    <a:pt x="980528" y="1242832"/>
                  </a:cubicBezTo>
                  <a:lnTo>
                    <a:pt x="974021" y="1242946"/>
                  </a:lnTo>
                  <a:cubicBezTo>
                    <a:pt x="974024" y="1242975"/>
                    <a:pt x="974027" y="1243003"/>
                    <a:pt x="974030" y="1243032"/>
                  </a:cubicBezTo>
                  <a:cubicBezTo>
                    <a:pt x="956660" y="1244900"/>
                    <a:pt x="939350" y="1246009"/>
                    <a:pt x="922140" y="1246382"/>
                  </a:cubicBezTo>
                  <a:cubicBezTo>
                    <a:pt x="904929" y="1246756"/>
                    <a:pt x="887817" y="1246393"/>
                    <a:pt x="870840" y="1245318"/>
                  </a:cubicBezTo>
                  <a:cubicBezTo>
                    <a:pt x="781714" y="1239676"/>
                    <a:pt x="696329" y="1214401"/>
                    <a:pt x="620068" y="1172866"/>
                  </a:cubicBezTo>
                  <a:lnTo>
                    <a:pt x="589927" y="1154288"/>
                  </a:lnTo>
                  <a:lnTo>
                    <a:pt x="616709" y="1179481"/>
                  </a:lnTo>
                  <a:cubicBezTo>
                    <a:pt x="691447" y="1244394"/>
                    <a:pt x="784576" y="1288828"/>
                    <a:pt x="887630" y="1304162"/>
                  </a:cubicBezTo>
                  <a:cubicBezTo>
                    <a:pt x="887595" y="1304400"/>
                    <a:pt x="887559" y="1304639"/>
                    <a:pt x="887524" y="1304877"/>
                  </a:cubicBezTo>
                  <a:lnTo>
                    <a:pt x="901527" y="1306242"/>
                  </a:lnTo>
                  <a:cubicBezTo>
                    <a:pt x="946227" y="1315090"/>
                    <a:pt x="979852" y="1353346"/>
                    <a:pt x="979852" y="1399200"/>
                  </a:cubicBezTo>
                  <a:cubicBezTo>
                    <a:pt x="979852" y="1451603"/>
                    <a:pt x="935934" y="1494084"/>
                    <a:pt x="881757" y="1494084"/>
                  </a:cubicBezTo>
                  <a:cubicBezTo>
                    <a:pt x="874986" y="1494084"/>
                    <a:pt x="868374" y="1493420"/>
                    <a:pt x="861988" y="1492157"/>
                  </a:cubicBezTo>
                  <a:lnTo>
                    <a:pt x="857645" y="1490853"/>
                  </a:lnTo>
                  <a:lnTo>
                    <a:pt x="800804" y="1479979"/>
                  </a:lnTo>
                  <a:cubicBezTo>
                    <a:pt x="664639" y="1448032"/>
                    <a:pt x="543696" y="1377986"/>
                    <a:pt x="449600" y="1281681"/>
                  </a:cubicBezTo>
                  <a:lnTo>
                    <a:pt x="432966" y="1262991"/>
                  </a:lnTo>
                  <a:lnTo>
                    <a:pt x="442381" y="1277954"/>
                  </a:lnTo>
                  <a:cubicBezTo>
                    <a:pt x="490764" y="1348553"/>
                    <a:pt x="556024" y="1408163"/>
                    <a:pt x="634655" y="1450148"/>
                  </a:cubicBezTo>
                  <a:lnTo>
                    <a:pt x="671306" y="1467702"/>
                  </a:lnTo>
                  <a:lnTo>
                    <a:pt x="680029" y="1470509"/>
                  </a:lnTo>
                  <a:cubicBezTo>
                    <a:pt x="711223" y="1484186"/>
                    <a:pt x="733112" y="1516204"/>
                    <a:pt x="733112" y="1553521"/>
                  </a:cubicBezTo>
                  <a:cubicBezTo>
                    <a:pt x="733112" y="1603278"/>
                    <a:pt x="694199" y="1643614"/>
                    <a:pt x="646199" y="1643614"/>
                  </a:cubicBezTo>
                  <a:cubicBezTo>
                    <a:pt x="634198" y="1643614"/>
                    <a:pt x="622766" y="1641093"/>
                    <a:pt x="612368" y="1636534"/>
                  </a:cubicBezTo>
                  <a:lnTo>
                    <a:pt x="608168" y="1634171"/>
                  </a:lnTo>
                  <a:lnTo>
                    <a:pt x="550918" y="1606750"/>
                  </a:lnTo>
                  <a:cubicBezTo>
                    <a:pt x="433604" y="1544111"/>
                    <a:pt x="338735" y="1451891"/>
                    <a:pt x="272929" y="1342619"/>
                  </a:cubicBezTo>
                  <a:lnTo>
                    <a:pt x="263877" y="1325974"/>
                  </a:lnTo>
                  <a:lnTo>
                    <a:pt x="260179" y="1324238"/>
                  </a:lnTo>
                  <a:lnTo>
                    <a:pt x="265380" y="1341192"/>
                  </a:lnTo>
                  <a:cubicBezTo>
                    <a:pt x="273381" y="1364512"/>
                    <a:pt x="282963" y="1387439"/>
                    <a:pt x="294131" y="1409813"/>
                  </a:cubicBezTo>
                  <a:lnTo>
                    <a:pt x="310035" y="1439021"/>
                  </a:lnTo>
                  <a:lnTo>
                    <a:pt x="312317" y="1442194"/>
                  </a:lnTo>
                  <a:cubicBezTo>
                    <a:pt x="317704" y="1451416"/>
                    <a:pt x="321443" y="1461865"/>
                    <a:pt x="323049" y="1473162"/>
                  </a:cubicBezTo>
                  <a:cubicBezTo>
                    <a:pt x="329474" y="1518353"/>
                    <a:pt x="299341" y="1560010"/>
                    <a:pt x="255745" y="1566208"/>
                  </a:cubicBezTo>
                  <a:cubicBezTo>
                    <a:pt x="247571" y="1567370"/>
                    <a:pt x="239504" y="1567204"/>
                    <a:pt x="231749" y="1565867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23" name="グループ化 322">
            <a:extLst>
              <a:ext uri="{FF2B5EF4-FFF2-40B4-BE49-F238E27FC236}">
                <a16:creationId xmlns:a16="http://schemas.microsoft.com/office/drawing/2014/main" id="{63B52DAC-CBC1-43DB-923B-E15572F797AC}"/>
              </a:ext>
            </a:extLst>
          </p:cNvPr>
          <p:cNvGrpSpPr/>
          <p:nvPr/>
        </p:nvGrpSpPr>
        <p:grpSpPr>
          <a:xfrm>
            <a:off x="3785761" y="1053708"/>
            <a:ext cx="2383731" cy="2383728"/>
            <a:chOff x="1217839" y="2635862"/>
            <a:chExt cx="3623931" cy="3623927"/>
          </a:xfrm>
        </p:grpSpPr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A9BAA50C-D160-4F88-9673-FF798B27ACB3}"/>
                </a:ext>
              </a:extLst>
            </p:cNvPr>
            <p:cNvGrpSpPr/>
            <p:nvPr/>
          </p:nvGrpSpPr>
          <p:grpSpPr>
            <a:xfrm>
              <a:off x="1217839" y="2635862"/>
              <a:ext cx="3623931" cy="3623927"/>
              <a:chOff x="2857122" y="3843765"/>
              <a:chExt cx="1629386" cy="1629384"/>
            </a:xfrm>
          </p:grpSpPr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3A996A0C-B4FB-496E-88CC-A93272522A3A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348" name="楕円 347">
                  <a:extLst>
                    <a:ext uri="{FF2B5EF4-FFF2-40B4-BE49-F238E27FC236}">
                      <a16:creationId xmlns:a16="http://schemas.microsoft.com/office/drawing/2014/main" id="{8669E52D-BABD-44F7-AF73-85A799622E37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9" name="楕円 348">
                  <a:extLst>
                    <a:ext uri="{FF2B5EF4-FFF2-40B4-BE49-F238E27FC236}">
                      <a16:creationId xmlns:a16="http://schemas.microsoft.com/office/drawing/2014/main" id="{7CE561DA-F285-4831-AD8C-9F25EF3E76C3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47" name="&quot;禁止&quot;マーク 346">
                <a:extLst>
                  <a:ext uri="{FF2B5EF4-FFF2-40B4-BE49-F238E27FC236}">
                    <a16:creationId xmlns:a16="http://schemas.microsoft.com/office/drawing/2014/main" id="{5F186203-B9EA-4B43-A7C2-1F187655F76C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21DB9820-4FAC-4517-A589-3909077FE8D9}"/>
                </a:ext>
              </a:extLst>
            </p:cNvPr>
            <p:cNvGrpSpPr/>
            <p:nvPr/>
          </p:nvGrpSpPr>
          <p:grpSpPr>
            <a:xfrm>
              <a:off x="2041709" y="3099896"/>
              <a:ext cx="1788420" cy="2482084"/>
              <a:chOff x="2009946" y="3055812"/>
              <a:chExt cx="1851945" cy="2570251"/>
            </a:xfrm>
          </p:grpSpPr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28E4D9A5-8FDC-467E-A30A-DCA72CD04C9C}"/>
                  </a:ext>
                </a:extLst>
              </p:cNvPr>
              <p:cNvGrpSpPr/>
              <p:nvPr/>
            </p:nvGrpSpPr>
            <p:grpSpPr>
              <a:xfrm>
                <a:off x="2009946" y="3304105"/>
                <a:ext cx="993179" cy="2321957"/>
                <a:chOff x="4545345" y="1985678"/>
                <a:chExt cx="993179" cy="2419656"/>
              </a:xfrm>
            </p:grpSpPr>
            <p:sp>
              <p:nvSpPr>
                <p:cNvPr id="338" name="四角形: 上の 2 つの角を丸める 337">
                  <a:extLst>
                    <a:ext uri="{FF2B5EF4-FFF2-40B4-BE49-F238E27FC236}">
                      <a16:creationId xmlns:a16="http://schemas.microsoft.com/office/drawing/2014/main" id="{CCDBC38C-1A4E-46FC-9890-1974BE8BBAD8}"/>
                    </a:ext>
                  </a:extLst>
                </p:cNvPr>
                <p:cNvSpPr/>
                <p:nvPr/>
              </p:nvSpPr>
              <p:spPr bwMode="auto">
                <a:xfrm>
                  <a:off x="4839412" y="1985678"/>
                  <a:ext cx="405045" cy="287480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gradFill flip="none" rotWithShape="1"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9" name="四角形: 上の 2 つの角を丸める 338">
                  <a:extLst>
                    <a:ext uri="{FF2B5EF4-FFF2-40B4-BE49-F238E27FC236}">
                      <a16:creationId xmlns:a16="http://schemas.microsoft.com/office/drawing/2014/main" id="{26FE7E6C-833F-4E5B-8851-E0B5B1C4268E}"/>
                    </a:ext>
                  </a:extLst>
                </p:cNvPr>
                <p:cNvSpPr/>
                <p:nvPr/>
              </p:nvSpPr>
              <p:spPr bwMode="auto">
                <a:xfrm>
                  <a:off x="4647475" y="2255553"/>
                  <a:ext cx="788918" cy="7070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0">
                      <a:srgbClr val="FFFFFF">
                        <a:lumMod val="50000"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0" name="四角形: 上の 2 つの角を丸める 339">
                  <a:extLst>
                    <a:ext uri="{FF2B5EF4-FFF2-40B4-BE49-F238E27FC236}">
                      <a16:creationId xmlns:a16="http://schemas.microsoft.com/office/drawing/2014/main" id="{EE131AE4-F53A-45C3-BD8C-58FBAA6AF3E3}"/>
                    </a:ext>
                  </a:extLst>
                </p:cNvPr>
                <p:cNvSpPr/>
                <p:nvPr/>
              </p:nvSpPr>
              <p:spPr bwMode="auto">
                <a:xfrm>
                  <a:off x="4569382" y="2546350"/>
                  <a:ext cx="945105" cy="1858984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50000">
                      <a:srgbClr val="FFFFFF">
                        <a:lumMod val="95000"/>
                      </a:srgbClr>
                    </a:gs>
                    <a:gs pos="100000">
                      <a:srgbClr val="FFFFFF">
                        <a:lumMod val="7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1" name="四角形: 角を丸くする 340">
                  <a:extLst>
                    <a:ext uri="{FF2B5EF4-FFF2-40B4-BE49-F238E27FC236}">
                      <a16:creationId xmlns:a16="http://schemas.microsoft.com/office/drawing/2014/main" id="{CB14038D-813C-4CE8-82DC-62FF17895747}"/>
                    </a:ext>
                  </a:extLst>
                </p:cNvPr>
                <p:cNvSpPr/>
                <p:nvPr/>
              </p:nvSpPr>
              <p:spPr bwMode="auto">
                <a:xfrm>
                  <a:off x="4545345" y="4342878"/>
                  <a:ext cx="993179" cy="62456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FFFF">
                        <a:lumMod val="50000"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2" name="四角形: 角を丸くする 341">
                  <a:extLst>
                    <a:ext uri="{FF2B5EF4-FFF2-40B4-BE49-F238E27FC236}">
                      <a16:creationId xmlns:a16="http://schemas.microsoft.com/office/drawing/2014/main" id="{ECAD15A0-8C23-4806-A7FC-0DDB3FB18166}"/>
                    </a:ext>
                  </a:extLst>
                </p:cNvPr>
                <p:cNvSpPr/>
                <p:nvPr/>
              </p:nvSpPr>
              <p:spPr bwMode="auto">
                <a:xfrm>
                  <a:off x="4545345" y="2520428"/>
                  <a:ext cx="993179" cy="62456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FFFF">
                        <a:lumMod val="50000"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3" name="四角形: 角を丸くする 342">
                  <a:extLst>
                    <a:ext uri="{FF2B5EF4-FFF2-40B4-BE49-F238E27FC236}">
                      <a16:creationId xmlns:a16="http://schemas.microsoft.com/office/drawing/2014/main" id="{C3B9411C-DCA7-4A7A-9279-4830F4FAF28C}"/>
                    </a:ext>
                  </a:extLst>
                </p:cNvPr>
                <p:cNvSpPr/>
                <p:nvPr/>
              </p:nvSpPr>
              <p:spPr bwMode="auto">
                <a:xfrm>
                  <a:off x="4797493" y="2247852"/>
                  <a:ext cx="488882" cy="62456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FFFF">
                        <a:lumMod val="50000"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4" name="楕円 343">
                  <a:extLst>
                    <a:ext uri="{FF2B5EF4-FFF2-40B4-BE49-F238E27FC236}">
                      <a16:creationId xmlns:a16="http://schemas.microsoft.com/office/drawing/2014/main" id="{E3621186-EF06-4426-B1C1-083BAF606CDF}"/>
                    </a:ext>
                  </a:extLst>
                </p:cNvPr>
                <p:cNvSpPr/>
                <p:nvPr/>
              </p:nvSpPr>
              <p:spPr bwMode="auto">
                <a:xfrm>
                  <a:off x="4616518" y="2946845"/>
                  <a:ext cx="850832" cy="96431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5" name="テキスト ボックス 344">
                  <a:extLst>
                    <a:ext uri="{FF2B5EF4-FFF2-40B4-BE49-F238E27FC236}">
                      <a16:creationId xmlns:a16="http://schemas.microsoft.com/office/drawing/2014/main" id="{50E26CE7-4D84-4B5C-9C8E-00D05B409C68}"/>
                    </a:ext>
                  </a:extLst>
                </p:cNvPr>
                <p:cNvSpPr txBox="1"/>
                <p:nvPr/>
              </p:nvSpPr>
              <p:spPr>
                <a:xfrm>
                  <a:off x="4711768" y="3263180"/>
                  <a:ext cx="660332" cy="3263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rPr>
                    <a:t>GAS</a:t>
                  </a:r>
                  <a:endPara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B95BD0AE-FB6B-40ED-AD63-B214E55E62CE}"/>
                  </a:ext>
                </a:extLst>
              </p:cNvPr>
              <p:cNvGrpSpPr/>
              <p:nvPr/>
            </p:nvGrpSpPr>
            <p:grpSpPr>
              <a:xfrm>
                <a:off x="3117921" y="3055812"/>
                <a:ext cx="743970" cy="2570251"/>
                <a:chOff x="6921725" y="1835083"/>
                <a:chExt cx="743970" cy="2570251"/>
              </a:xfrm>
            </p:grpSpPr>
            <p:sp>
              <p:nvSpPr>
                <p:cNvPr id="329" name="四角形: 上の 2 つの角を丸める 328">
                  <a:extLst>
                    <a:ext uri="{FF2B5EF4-FFF2-40B4-BE49-F238E27FC236}">
                      <a16:creationId xmlns:a16="http://schemas.microsoft.com/office/drawing/2014/main" id="{34822B8C-DDD3-44A6-9CBA-635F90851859}"/>
                    </a:ext>
                  </a:extLst>
                </p:cNvPr>
                <p:cNvSpPr/>
                <p:nvPr/>
              </p:nvSpPr>
              <p:spPr bwMode="auto">
                <a:xfrm>
                  <a:off x="7254057" y="2046118"/>
                  <a:ext cx="79306" cy="279808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gradFill flip="none" rotWithShape="1">
                  <a:gsLst>
                    <a:gs pos="0">
                      <a:srgbClr val="000000">
                        <a:lumMod val="50000"/>
                        <a:lumOff val="50000"/>
                      </a:srgbClr>
                    </a:gs>
                    <a:gs pos="50000">
                      <a:srgbClr val="FFFFFF">
                        <a:lumMod val="85000"/>
                      </a:srgbClr>
                    </a:gs>
                    <a:gs pos="100000">
                      <a:srgbClr val="FFFFFF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0" name="台形 329">
                  <a:extLst>
                    <a:ext uri="{FF2B5EF4-FFF2-40B4-BE49-F238E27FC236}">
                      <a16:creationId xmlns:a16="http://schemas.microsoft.com/office/drawing/2014/main" id="{B5A384CA-5464-4032-A3AB-673DD601B4F7}"/>
                    </a:ext>
                  </a:extLst>
                </p:cNvPr>
                <p:cNvSpPr/>
                <p:nvPr/>
              </p:nvSpPr>
              <p:spPr bwMode="auto">
                <a:xfrm rot="5400000">
                  <a:off x="7155478" y="1945146"/>
                  <a:ext cx="132510" cy="143952"/>
                </a:xfrm>
                <a:prstGeom prst="trapezoid">
                  <a:avLst/>
                </a:prstGeom>
                <a:solidFill>
                  <a:srgbClr val="FFFFFF">
                    <a:lumMod val="85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1" name="四角形: 上の 2 つの角を丸める 330">
                  <a:extLst>
                    <a:ext uri="{FF2B5EF4-FFF2-40B4-BE49-F238E27FC236}">
                      <a16:creationId xmlns:a16="http://schemas.microsoft.com/office/drawing/2014/main" id="{1F6E53A7-6CF9-456A-AF32-C03690456BF7}"/>
                    </a:ext>
                  </a:extLst>
                </p:cNvPr>
                <p:cNvSpPr/>
                <p:nvPr/>
              </p:nvSpPr>
              <p:spPr bwMode="auto">
                <a:xfrm>
                  <a:off x="7187382" y="1883347"/>
                  <a:ext cx="212656" cy="30054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gradFill>
                  <a:gsLst>
                    <a:gs pos="0">
                      <a:srgbClr val="0070C0"/>
                    </a:gs>
                    <a:gs pos="50000">
                      <a:srgbClr val="00B0F0"/>
                    </a:gs>
                    <a:gs pos="100000">
                      <a:srgbClr val="0070C0"/>
                    </a:gs>
                  </a:gsLst>
                  <a:lin ang="10800000" scaled="1"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2" name="四角形: 上の 2 つの角を丸める 331">
                  <a:extLst>
                    <a:ext uri="{FF2B5EF4-FFF2-40B4-BE49-F238E27FC236}">
                      <a16:creationId xmlns:a16="http://schemas.microsoft.com/office/drawing/2014/main" id="{74558525-E55E-4132-93E3-495E1639FA86}"/>
                    </a:ext>
                  </a:extLst>
                </p:cNvPr>
                <p:cNvSpPr/>
                <p:nvPr/>
              </p:nvSpPr>
              <p:spPr bwMode="auto">
                <a:xfrm>
                  <a:off x="7091187" y="1835083"/>
                  <a:ext cx="402784" cy="51384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gradFill flip="none" rotWithShape="1">
                  <a:gsLst>
                    <a:gs pos="0">
                      <a:srgbClr val="CCECFF">
                        <a:alpha val="80000"/>
                      </a:srgbClr>
                    </a:gs>
                    <a:gs pos="50000">
                      <a:srgbClr val="CCECFF">
                        <a:alpha val="0"/>
                      </a:srgbClr>
                    </a:gs>
                    <a:gs pos="100000">
                      <a:srgbClr val="CCECFF">
                        <a:alpha val="80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D3FF11A3-9034-48F7-AF16-FF0F8C1B3761}"/>
                    </a:ext>
                  </a:extLst>
                </p:cNvPr>
                <p:cNvSpPr/>
                <p:nvPr/>
              </p:nvSpPr>
              <p:spPr bwMode="auto">
                <a:xfrm>
                  <a:off x="6939731" y="2342479"/>
                  <a:ext cx="707958" cy="2062855"/>
                </a:xfrm>
                <a:custGeom>
                  <a:avLst/>
                  <a:gdLst>
                    <a:gd name="connsiteX0" fmla="*/ 180938 w 707958"/>
                    <a:gd name="connsiteY0" fmla="*/ 0 h 2062855"/>
                    <a:gd name="connsiteX1" fmla="*/ 527021 w 707958"/>
                    <a:gd name="connsiteY1" fmla="*/ 1 h 2062855"/>
                    <a:gd name="connsiteX2" fmla="*/ 551892 w 707958"/>
                    <a:gd name="connsiteY2" fmla="*/ 13500 h 2062855"/>
                    <a:gd name="connsiteX3" fmla="*/ 707958 w 707958"/>
                    <a:gd name="connsiteY3" fmla="*/ 307025 h 2062855"/>
                    <a:gd name="connsiteX4" fmla="*/ 707958 w 707958"/>
                    <a:gd name="connsiteY4" fmla="*/ 2062855 h 2062855"/>
                    <a:gd name="connsiteX5" fmla="*/ 0 w 707958"/>
                    <a:gd name="connsiteY5" fmla="*/ 2062855 h 2062855"/>
                    <a:gd name="connsiteX6" fmla="*/ 0 w 707958"/>
                    <a:gd name="connsiteY6" fmla="*/ 307025 h 2062855"/>
                    <a:gd name="connsiteX7" fmla="*/ 156066 w 707958"/>
                    <a:gd name="connsiteY7" fmla="*/ 13500 h 2062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7958" h="2062855">
                      <a:moveTo>
                        <a:pt x="180938" y="0"/>
                      </a:moveTo>
                      <a:lnTo>
                        <a:pt x="527021" y="1"/>
                      </a:lnTo>
                      <a:lnTo>
                        <a:pt x="551892" y="13500"/>
                      </a:lnTo>
                      <a:cubicBezTo>
                        <a:pt x="646051" y="77113"/>
                        <a:pt x="707958" y="184840"/>
                        <a:pt x="707958" y="307025"/>
                      </a:cubicBezTo>
                      <a:lnTo>
                        <a:pt x="707958" y="2062855"/>
                      </a:lnTo>
                      <a:lnTo>
                        <a:pt x="0" y="2062855"/>
                      </a:lnTo>
                      <a:lnTo>
                        <a:pt x="0" y="307025"/>
                      </a:lnTo>
                      <a:cubicBezTo>
                        <a:pt x="0" y="184840"/>
                        <a:pt x="61907" y="77113"/>
                        <a:pt x="156066" y="1350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CCECFF"/>
                    </a:gs>
                    <a:gs pos="50000">
                      <a:srgbClr val="FFFFFF">
                        <a:lumMod val="95000"/>
                      </a:srgbClr>
                    </a:gs>
                    <a:gs pos="100000">
                      <a:srgbClr val="99CCFF"/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4" name="四角形: 角を丸くする 333">
                  <a:extLst>
                    <a:ext uri="{FF2B5EF4-FFF2-40B4-BE49-F238E27FC236}">
                      <a16:creationId xmlns:a16="http://schemas.microsoft.com/office/drawing/2014/main" id="{0FC5D1BA-8F6D-4ECC-9B34-411F82F8E9E5}"/>
                    </a:ext>
                  </a:extLst>
                </p:cNvPr>
                <p:cNvSpPr/>
                <p:nvPr/>
              </p:nvSpPr>
              <p:spPr bwMode="auto">
                <a:xfrm>
                  <a:off x="6921725" y="4342878"/>
                  <a:ext cx="743970" cy="62456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FFFF">
                        <a:lumMod val="50000"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5" name="四角形: 角を丸くする 334">
                  <a:extLst>
                    <a:ext uri="{FF2B5EF4-FFF2-40B4-BE49-F238E27FC236}">
                      <a16:creationId xmlns:a16="http://schemas.microsoft.com/office/drawing/2014/main" id="{D308F785-211A-4CFE-9722-1981842950A3}"/>
                    </a:ext>
                  </a:extLst>
                </p:cNvPr>
                <p:cNvSpPr/>
                <p:nvPr/>
              </p:nvSpPr>
              <p:spPr bwMode="auto">
                <a:xfrm>
                  <a:off x="7070699" y="2318123"/>
                  <a:ext cx="446020" cy="62456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FFFF">
                        <a:lumMod val="50000"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940A27AA-0CDC-461C-85AB-55DA3C010F5B}"/>
                    </a:ext>
                  </a:extLst>
                </p:cNvPr>
                <p:cNvSpPr/>
                <p:nvPr/>
              </p:nvSpPr>
              <p:spPr bwMode="auto">
                <a:xfrm>
                  <a:off x="6939731" y="2638253"/>
                  <a:ext cx="707958" cy="1618709"/>
                </a:xfrm>
                <a:custGeom>
                  <a:avLst/>
                  <a:gdLst>
                    <a:gd name="connsiteX0" fmla="*/ 707958 w 707958"/>
                    <a:gd name="connsiteY0" fmla="*/ 744782 h 1618709"/>
                    <a:gd name="connsiteX1" fmla="*/ 707958 w 707958"/>
                    <a:gd name="connsiteY1" fmla="*/ 910750 h 1618709"/>
                    <a:gd name="connsiteX2" fmla="*/ 0 w 707958"/>
                    <a:gd name="connsiteY2" fmla="*/ 1618709 h 1618709"/>
                    <a:gd name="connsiteX3" fmla="*/ 0 w 707958"/>
                    <a:gd name="connsiteY3" fmla="*/ 1452741 h 1618709"/>
                    <a:gd name="connsiteX4" fmla="*/ 706541 w 707958"/>
                    <a:gd name="connsiteY4" fmla="*/ 0 h 1618709"/>
                    <a:gd name="connsiteX5" fmla="*/ 707958 w 707958"/>
                    <a:gd name="connsiteY5" fmla="*/ 11251 h 1618709"/>
                    <a:gd name="connsiteX6" fmla="*/ 707958 w 707958"/>
                    <a:gd name="connsiteY6" fmla="*/ 677066 h 1618709"/>
                    <a:gd name="connsiteX7" fmla="*/ 0 w 707958"/>
                    <a:gd name="connsiteY7" fmla="*/ 1385024 h 1618709"/>
                    <a:gd name="connsiteX8" fmla="*/ 0 w 707958"/>
                    <a:gd name="connsiteY8" fmla="*/ 706541 h 1618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7958" h="1618709">
                      <a:moveTo>
                        <a:pt x="707958" y="744782"/>
                      </a:moveTo>
                      <a:lnTo>
                        <a:pt x="707958" y="910750"/>
                      </a:lnTo>
                      <a:lnTo>
                        <a:pt x="0" y="1618709"/>
                      </a:lnTo>
                      <a:lnTo>
                        <a:pt x="0" y="1452741"/>
                      </a:lnTo>
                      <a:close/>
                      <a:moveTo>
                        <a:pt x="706541" y="0"/>
                      </a:moveTo>
                      <a:lnTo>
                        <a:pt x="707958" y="11251"/>
                      </a:lnTo>
                      <a:lnTo>
                        <a:pt x="707958" y="677066"/>
                      </a:lnTo>
                      <a:lnTo>
                        <a:pt x="0" y="1385024"/>
                      </a:lnTo>
                      <a:lnTo>
                        <a:pt x="0" y="70654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70C0"/>
                    </a:gs>
                    <a:gs pos="50000">
                      <a:srgbClr val="00B0F0"/>
                    </a:gs>
                    <a:gs pos="100000">
                      <a:srgbClr val="0070C0"/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7" name="テキスト ボックス 336">
                  <a:extLst>
                    <a:ext uri="{FF2B5EF4-FFF2-40B4-BE49-F238E27FC236}">
                      <a16:creationId xmlns:a16="http://schemas.microsoft.com/office/drawing/2014/main" id="{96DD13C0-E15A-42B4-AA49-0145828CEF29}"/>
                    </a:ext>
                  </a:extLst>
                </p:cNvPr>
                <p:cNvSpPr txBox="1"/>
                <p:nvPr/>
              </p:nvSpPr>
              <p:spPr>
                <a:xfrm rot="18900000">
                  <a:off x="6993056" y="3161638"/>
                  <a:ext cx="624002" cy="2262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rPr>
                    <a:t>HAIR</a:t>
                  </a:r>
                  <a:endPara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326" name="&quot;禁止&quot;マーク 325">
              <a:extLst>
                <a:ext uri="{FF2B5EF4-FFF2-40B4-BE49-F238E27FC236}">
                  <a16:creationId xmlns:a16="http://schemas.microsoft.com/office/drawing/2014/main" id="{624ADABF-41FA-4C5C-8DB9-2C8F33C4EC18}"/>
                </a:ext>
              </a:extLst>
            </p:cNvPr>
            <p:cNvSpPr/>
            <p:nvPr/>
          </p:nvSpPr>
          <p:spPr bwMode="auto">
            <a:xfrm>
              <a:off x="1299155" y="2717178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50" name="グループ化 349">
            <a:extLst>
              <a:ext uri="{FF2B5EF4-FFF2-40B4-BE49-F238E27FC236}">
                <a16:creationId xmlns:a16="http://schemas.microsoft.com/office/drawing/2014/main" id="{ACCE2469-216B-406D-A1DF-29F41F77F0CE}"/>
              </a:ext>
            </a:extLst>
          </p:cNvPr>
          <p:cNvGrpSpPr/>
          <p:nvPr/>
        </p:nvGrpSpPr>
        <p:grpSpPr>
          <a:xfrm>
            <a:off x="6733349" y="1053708"/>
            <a:ext cx="2383731" cy="2383728"/>
            <a:chOff x="5133688" y="3564734"/>
            <a:chExt cx="2834318" cy="2834315"/>
          </a:xfrm>
        </p:grpSpPr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765EE81D-683C-4B6C-A891-70AFCA41562B}"/>
                </a:ext>
              </a:extLst>
            </p:cNvPr>
            <p:cNvGrpSpPr/>
            <p:nvPr/>
          </p:nvGrpSpPr>
          <p:grpSpPr>
            <a:xfrm>
              <a:off x="5133688" y="3564734"/>
              <a:ext cx="2834318" cy="2834315"/>
              <a:chOff x="2857122" y="3843765"/>
              <a:chExt cx="1629386" cy="1629384"/>
            </a:xfrm>
          </p:grpSpPr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7EB7AFB9-6DD9-4806-890A-708317345718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365" name="楕円 364">
                  <a:extLst>
                    <a:ext uri="{FF2B5EF4-FFF2-40B4-BE49-F238E27FC236}">
                      <a16:creationId xmlns:a16="http://schemas.microsoft.com/office/drawing/2014/main" id="{BECAE7A0-9585-4503-B1C8-23A793833C90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6" name="楕円 365">
                  <a:extLst>
                    <a:ext uri="{FF2B5EF4-FFF2-40B4-BE49-F238E27FC236}">
                      <a16:creationId xmlns:a16="http://schemas.microsoft.com/office/drawing/2014/main" id="{B726F3AB-A2CB-483A-BFFF-D841778EED54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64" name="&quot;禁止&quot;マーク 363">
                <a:extLst>
                  <a:ext uri="{FF2B5EF4-FFF2-40B4-BE49-F238E27FC236}">
                    <a16:creationId xmlns:a16="http://schemas.microsoft.com/office/drawing/2014/main" id="{100664C1-56EB-4FBB-859D-244D02C379BE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43C9F1C9-7277-48A6-A8EC-C2CC57B1D2D2}"/>
                </a:ext>
              </a:extLst>
            </p:cNvPr>
            <p:cNvGrpSpPr/>
            <p:nvPr/>
          </p:nvGrpSpPr>
          <p:grpSpPr>
            <a:xfrm rot="20700000">
              <a:off x="5850790" y="4466773"/>
              <a:ext cx="662799" cy="1549557"/>
              <a:chOff x="4545345" y="1985678"/>
              <a:chExt cx="993179" cy="2419656"/>
            </a:xfrm>
          </p:grpSpPr>
          <p:sp>
            <p:nvSpPr>
              <p:cNvPr id="355" name="四角形: 上の 2 つの角を丸める 354">
                <a:extLst>
                  <a:ext uri="{FF2B5EF4-FFF2-40B4-BE49-F238E27FC236}">
                    <a16:creationId xmlns:a16="http://schemas.microsoft.com/office/drawing/2014/main" id="{D61EF124-E397-471F-A913-47CB544A54C4}"/>
                  </a:ext>
                </a:extLst>
              </p:cNvPr>
              <p:cNvSpPr/>
              <p:nvPr/>
            </p:nvSpPr>
            <p:spPr bwMode="auto">
              <a:xfrm>
                <a:off x="4839412" y="1985678"/>
                <a:ext cx="405045" cy="287480"/>
              </a:xfrm>
              <a:prstGeom prst="round2SameRect">
                <a:avLst>
                  <a:gd name="adj1" fmla="val 18323"/>
                  <a:gd name="adj2" fmla="val 0"/>
                </a:avLst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6" name="四角形: 上の 2 つの角を丸める 355">
                <a:extLst>
                  <a:ext uri="{FF2B5EF4-FFF2-40B4-BE49-F238E27FC236}">
                    <a16:creationId xmlns:a16="http://schemas.microsoft.com/office/drawing/2014/main" id="{175C0816-7BCF-4F42-8F42-A86734A591D5}"/>
                  </a:ext>
                </a:extLst>
              </p:cNvPr>
              <p:cNvSpPr/>
              <p:nvPr/>
            </p:nvSpPr>
            <p:spPr bwMode="auto">
              <a:xfrm>
                <a:off x="4647475" y="2255553"/>
                <a:ext cx="788918" cy="7070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0">
                    <a:srgbClr val="FFFFFF">
                      <a:lumMod val="50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65000"/>
                    </a:srgbClr>
                  </a:gs>
                </a:gsLst>
                <a:lin ang="1080000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7" name="四角形: 上の 2 つの角を丸める 356">
                <a:extLst>
                  <a:ext uri="{FF2B5EF4-FFF2-40B4-BE49-F238E27FC236}">
                    <a16:creationId xmlns:a16="http://schemas.microsoft.com/office/drawing/2014/main" id="{EC7AEA8A-25A1-4FA7-9228-BFEE2B5DB767}"/>
                  </a:ext>
                </a:extLst>
              </p:cNvPr>
              <p:cNvSpPr/>
              <p:nvPr/>
            </p:nvSpPr>
            <p:spPr bwMode="auto">
              <a:xfrm>
                <a:off x="4569382" y="2546350"/>
                <a:ext cx="945105" cy="1858984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 flip="none" rotWithShape="1">
                <a:gsLst>
                  <a:gs pos="0">
                    <a:srgbClr val="FFFFFF">
                      <a:lumMod val="65000"/>
                    </a:srgbClr>
                  </a:gs>
                  <a:gs pos="50000">
                    <a:srgbClr val="FFFFFF">
                      <a:lumMod val="95000"/>
                    </a:srgbClr>
                  </a:gs>
                  <a:gs pos="100000">
                    <a:srgbClr val="FFFFFF">
                      <a:lumMod val="75000"/>
                    </a:srgbClr>
                  </a:gs>
                </a:gsLst>
                <a:lin ang="1080000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8" name="四角形: 角を丸くする 357">
                <a:extLst>
                  <a:ext uri="{FF2B5EF4-FFF2-40B4-BE49-F238E27FC236}">
                    <a16:creationId xmlns:a16="http://schemas.microsoft.com/office/drawing/2014/main" id="{A3CB123D-F4E2-421E-B419-6891733D7FED}"/>
                  </a:ext>
                </a:extLst>
              </p:cNvPr>
              <p:cNvSpPr/>
              <p:nvPr/>
            </p:nvSpPr>
            <p:spPr bwMode="auto">
              <a:xfrm>
                <a:off x="4545345" y="4342878"/>
                <a:ext cx="993179" cy="6245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FFFFFF">
                      <a:lumMod val="50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65000"/>
                    </a:srgbClr>
                  </a:gs>
                </a:gsLst>
                <a:lin ang="1080000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9" name="四角形: 角を丸くする 358">
                <a:extLst>
                  <a:ext uri="{FF2B5EF4-FFF2-40B4-BE49-F238E27FC236}">
                    <a16:creationId xmlns:a16="http://schemas.microsoft.com/office/drawing/2014/main" id="{4C918AD3-A414-4448-A261-554CF94C2937}"/>
                  </a:ext>
                </a:extLst>
              </p:cNvPr>
              <p:cNvSpPr/>
              <p:nvPr/>
            </p:nvSpPr>
            <p:spPr bwMode="auto">
              <a:xfrm>
                <a:off x="4545345" y="2520428"/>
                <a:ext cx="993179" cy="6245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FFFFFF">
                      <a:lumMod val="50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65000"/>
                    </a:srgbClr>
                  </a:gs>
                </a:gsLst>
                <a:lin ang="1080000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0" name="四角形: 角を丸くする 359">
                <a:extLst>
                  <a:ext uri="{FF2B5EF4-FFF2-40B4-BE49-F238E27FC236}">
                    <a16:creationId xmlns:a16="http://schemas.microsoft.com/office/drawing/2014/main" id="{F79CAA0D-4C0E-4F06-9F6C-DFB64BA93F26}"/>
                  </a:ext>
                </a:extLst>
              </p:cNvPr>
              <p:cNvSpPr/>
              <p:nvPr/>
            </p:nvSpPr>
            <p:spPr bwMode="auto">
              <a:xfrm>
                <a:off x="4797493" y="2247852"/>
                <a:ext cx="488882" cy="6245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FFFFFF">
                      <a:lumMod val="50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65000"/>
                    </a:srgbClr>
                  </a:gs>
                </a:gsLst>
                <a:lin ang="1080000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E1C8882A-23CD-4AF5-9B11-DF7D430C1DA2}"/>
                  </a:ext>
                </a:extLst>
              </p:cNvPr>
              <p:cNvSpPr/>
              <p:nvPr/>
            </p:nvSpPr>
            <p:spPr bwMode="auto">
              <a:xfrm>
                <a:off x="4616518" y="2946845"/>
                <a:ext cx="850832" cy="964310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2" name="テキスト ボックス 361">
                <a:extLst>
                  <a:ext uri="{FF2B5EF4-FFF2-40B4-BE49-F238E27FC236}">
                    <a16:creationId xmlns:a16="http://schemas.microsoft.com/office/drawing/2014/main" id="{029BB261-1DDD-44CE-BD95-FA556A165718}"/>
                  </a:ext>
                </a:extLst>
              </p:cNvPr>
              <p:cNvSpPr txBox="1"/>
              <p:nvPr/>
            </p:nvSpPr>
            <p:spPr>
              <a:xfrm>
                <a:off x="4711768" y="3263180"/>
                <a:ext cx="660332" cy="3263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rPr>
                  <a:t>GAS</a:t>
                </a:r>
                <a:endPara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53" name="&quot;禁止&quot;マーク 352">
              <a:extLst>
                <a:ext uri="{FF2B5EF4-FFF2-40B4-BE49-F238E27FC236}">
                  <a16:creationId xmlns:a16="http://schemas.microsoft.com/office/drawing/2014/main" id="{021DE4AE-23C1-44E1-996F-72A0A7D14BFC}"/>
                </a:ext>
              </a:extLst>
            </p:cNvPr>
            <p:cNvSpPr/>
            <p:nvPr/>
          </p:nvSpPr>
          <p:spPr bwMode="auto">
            <a:xfrm>
              <a:off x="5197286" y="3628332"/>
              <a:ext cx="2707122" cy="270711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12031B1B-1FBB-4E92-B561-50A63B559DE9}"/>
                </a:ext>
              </a:extLst>
            </p:cNvPr>
            <p:cNvSpPr/>
            <p:nvPr/>
          </p:nvSpPr>
          <p:spPr bwMode="auto">
            <a:xfrm rot="7624515">
              <a:off x="6353010" y="3573989"/>
              <a:ext cx="1179605" cy="1829465"/>
            </a:xfrm>
            <a:custGeom>
              <a:avLst/>
              <a:gdLst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211003 w 1059772"/>
                <a:gd name="connsiteY13" fmla="*/ 0 h 1319003"/>
                <a:gd name="connsiteX14" fmla="*/ 418001 w 1059772"/>
                <a:gd name="connsiteY14" fmla="*/ 0 h 1319003"/>
                <a:gd name="connsiteX15" fmla="*/ 377203 w 1059772"/>
                <a:gd name="connsiteY15" fmla="*/ 199776 h 1319003"/>
                <a:gd name="connsiteX16" fmla="*/ 391936 w 1059772"/>
                <a:gd name="connsiteY16" fmla="*/ 201350 h 1319003"/>
                <a:gd name="connsiteX17" fmla="*/ 557350 w 1059772"/>
                <a:gd name="connsiteY17" fmla="*/ 265044 h 1319003"/>
                <a:gd name="connsiteX18" fmla="*/ 560026 w 1059772"/>
                <a:gd name="connsiteY18" fmla="*/ 266860 h 1319003"/>
                <a:gd name="connsiteX19" fmla="*/ 562800 w 1059772"/>
                <a:gd name="connsiteY19" fmla="*/ 266131 h 1319003"/>
                <a:gd name="connsiteX20" fmla="*/ 855642 w 1059772"/>
                <a:gd name="connsiteY20" fmla="*/ 276724 h 1319003"/>
                <a:gd name="connsiteX21" fmla="*/ 855383 w 1059772"/>
                <a:gd name="connsiteY21" fmla="*/ 277624 h 1319003"/>
                <a:gd name="connsiteX22" fmla="*/ 865821 w 1059772"/>
                <a:gd name="connsiteY22" fmla="*/ 280552 h 1319003"/>
                <a:gd name="connsiteX23" fmla="*/ 884762 w 1059772"/>
                <a:gd name="connsiteY23" fmla="*/ 290267 h 1319003"/>
                <a:gd name="connsiteX24" fmla="*/ 915874 w 1059772"/>
                <a:gd name="connsiteY24" fmla="*/ 435609 h 1319003"/>
                <a:gd name="connsiteX25" fmla="*/ 809366 w 1059772"/>
                <a:gd name="connsiteY25" fmla="*/ 482036 h 1319003"/>
                <a:gd name="connsiteX26" fmla="*/ 797403 w 1059772"/>
                <a:gd name="connsiteY26" fmla="*/ 478681 h 1319003"/>
                <a:gd name="connsiteX27" fmla="*/ 797313 w 1059772"/>
                <a:gd name="connsiteY27" fmla="*/ 478990 h 1319003"/>
                <a:gd name="connsiteX28" fmla="*/ 538290 w 1059772"/>
                <a:gd name="connsiteY28" fmla="*/ 493051 h 1319003"/>
                <a:gd name="connsiteX29" fmla="*/ 520853 w 1059772"/>
                <a:gd name="connsiteY29" fmla="*/ 501373 h 1319003"/>
                <a:gd name="connsiteX30" fmla="*/ 532491 w 1059772"/>
                <a:gd name="connsiteY30" fmla="*/ 524655 h 1319003"/>
                <a:gd name="connsiteX31" fmla="*/ 918445 w 1059772"/>
                <a:gd name="connsiteY31" fmla="*/ 747102 h 1319003"/>
                <a:gd name="connsiteX32" fmla="*/ 952321 w 1059772"/>
                <a:gd name="connsiteY32" fmla="*/ 744915 h 1319003"/>
                <a:gd name="connsiteX33" fmla="*/ 957900 w 1059772"/>
                <a:gd name="connsiteY33" fmla="*/ 743711 h 1319003"/>
                <a:gd name="connsiteX34" fmla="*/ 976238 w 1059772"/>
                <a:gd name="connsiteY34" fmla="*/ 743391 h 1319003"/>
                <a:gd name="connsiteX35" fmla="*/ 1059495 w 1059772"/>
                <a:gd name="connsiteY35" fmla="*/ 838207 h 1319003"/>
                <a:gd name="connsiteX36" fmla="*/ 980528 w 1059772"/>
                <a:gd name="connsiteY36" fmla="*/ 918221 h 1319003"/>
                <a:gd name="connsiteX37" fmla="*/ 974021 w 1059772"/>
                <a:gd name="connsiteY37" fmla="*/ 918335 h 1319003"/>
                <a:gd name="connsiteX38" fmla="*/ 974030 w 1059772"/>
                <a:gd name="connsiteY38" fmla="*/ 918421 h 1319003"/>
                <a:gd name="connsiteX39" fmla="*/ 922140 w 1059772"/>
                <a:gd name="connsiteY39" fmla="*/ 921771 h 1319003"/>
                <a:gd name="connsiteX40" fmla="*/ 870840 w 1059772"/>
                <a:gd name="connsiteY40" fmla="*/ 920707 h 1319003"/>
                <a:gd name="connsiteX41" fmla="*/ 620068 w 1059772"/>
                <a:gd name="connsiteY41" fmla="*/ 848255 h 1319003"/>
                <a:gd name="connsiteX42" fmla="*/ 589927 w 1059772"/>
                <a:gd name="connsiteY42" fmla="*/ 829677 h 1319003"/>
                <a:gd name="connsiteX43" fmla="*/ 616709 w 1059772"/>
                <a:gd name="connsiteY43" fmla="*/ 854870 h 1319003"/>
                <a:gd name="connsiteX44" fmla="*/ 887630 w 1059772"/>
                <a:gd name="connsiteY44" fmla="*/ 979551 h 1319003"/>
                <a:gd name="connsiteX45" fmla="*/ 887524 w 1059772"/>
                <a:gd name="connsiteY45" fmla="*/ 980266 h 1319003"/>
                <a:gd name="connsiteX46" fmla="*/ 901527 w 1059772"/>
                <a:gd name="connsiteY46" fmla="*/ 981631 h 1319003"/>
                <a:gd name="connsiteX47" fmla="*/ 979852 w 1059772"/>
                <a:gd name="connsiteY47" fmla="*/ 1074589 h 1319003"/>
                <a:gd name="connsiteX48" fmla="*/ 881757 w 1059772"/>
                <a:gd name="connsiteY48" fmla="*/ 1169473 h 1319003"/>
                <a:gd name="connsiteX49" fmla="*/ 861988 w 1059772"/>
                <a:gd name="connsiteY49" fmla="*/ 1167546 h 1319003"/>
                <a:gd name="connsiteX50" fmla="*/ 857645 w 1059772"/>
                <a:gd name="connsiteY50" fmla="*/ 1166242 h 1319003"/>
                <a:gd name="connsiteX51" fmla="*/ 800804 w 1059772"/>
                <a:gd name="connsiteY51" fmla="*/ 1155368 h 1319003"/>
                <a:gd name="connsiteX52" fmla="*/ 449600 w 1059772"/>
                <a:gd name="connsiteY52" fmla="*/ 957070 h 1319003"/>
                <a:gd name="connsiteX53" fmla="*/ 432966 w 1059772"/>
                <a:gd name="connsiteY53" fmla="*/ 938380 h 1319003"/>
                <a:gd name="connsiteX54" fmla="*/ 442381 w 1059772"/>
                <a:gd name="connsiteY54" fmla="*/ 953343 h 1319003"/>
                <a:gd name="connsiteX55" fmla="*/ 634655 w 1059772"/>
                <a:gd name="connsiteY55" fmla="*/ 1125537 h 1319003"/>
                <a:gd name="connsiteX56" fmla="*/ 671306 w 1059772"/>
                <a:gd name="connsiteY56" fmla="*/ 1143091 h 1319003"/>
                <a:gd name="connsiteX57" fmla="*/ 680029 w 1059772"/>
                <a:gd name="connsiteY57" fmla="*/ 1145898 h 1319003"/>
                <a:gd name="connsiteX58" fmla="*/ 733112 w 1059772"/>
                <a:gd name="connsiteY58" fmla="*/ 1228910 h 1319003"/>
                <a:gd name="connsiteX59" fmla="*/ 646199 w 1059772"/>
                <a:gd name="connsiteY59" fmla="*/ 1319003 h 1319003"/>
                <a:gd name="connsiteX60" fmla="*/ 612368 w 1059772"/>
                <a:gd name="connsiteY60" fmla="*/ 1311923 h 1319003"/>
                <a:gd name="connsiteX61" fmla="*/ 608168 w 1059772"/>
                <a:gd name="connsiteY61" fmla="*/ 1309560 h 1319003"/>
                <a:gd name="connsiteX62" fmla="*/ 550918 w 1059772"/>
                <a:gd name="connsiteY62" fmla="*/ 1282139 h 1319003"/>
                <a:gd name="connsiteX63" fmla="*/ 272929 w 1059772"/>
                <a:gd name="connsiteY63" fmla="*/ 1018008 h 1319003"/>
                <a:gd name="connsiteX64" fmla="*/ 263877 w 1059772"/>
                <a:gd name="connsiteY64" fmla="*/ 1001363 h 1319003"/>
                <a:gd name="connsiteX65" fmla="*/ 260179 w 1059772"/>
                <a:gd name="connsiteY65" fmla="*/ 999627 h 1319003"/>
                <a:gd name="connsiteX66" fmla="*/ 265380 w 1059772"/>
                <a:gd name="connsiteY66" fmla="*/ 1016581 h 1319003"/>
                <a:gd name="connsiteX67" fmla="*/ 294131 w 1059772"/>
                <a:gd name="connsiteY67" fmla="*/ 1085202 h 1319003"/>
                <a:gd name="connsiteX68" fmla="*/ 310035 w 1059772"/>
                <a:gd name="connsiteY68" fmla="*/ 1114410 h 1319003"/>
                <a:gd name="connsiteX69" fmla="*/ 312317 w 1059772"/>
                <a:gd name="connsiteY69" fmla="*/ 1117583 h 1319003"/>
                <a:gd name="connsiteX70" fmla="*/ 323049 w 1059772"/>
                <a:gd name="connsiteY70" fmla="*/ 1148551 h 1319003"/>
                <a:gd name="connsiteX71" fmla="*/ 255745 w 1059772"/>
                <a:gd name="connsiteY71" fmla="*/ 1241597 h 1319003"/>
                <a:gd name="connsiteX72" fmla="*/ 231749 w 1059772"/>
                <a:gd name="connsiteY72" fmla="*/ 1241256 h 1319003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211003 w 1059772"/>
                <a:gd name="connsiteY13" fmla="*/ 264853 h 1583856"/>
                <a:gd name="connsiteX14" fmla="*/ 370172 w 1059772"/>
                <a:gd name="connsiteY14" fmla="*/ 0 h 1583856"/>
                <a:gd name="connsiteX15" fmla="*/ 377203 w 1059772"/>
                <a:gd name="connsiteY15" fmla="*/ 464629 h 1583856"/>
                <a:gd name="connsiteX16" fmla="*/ 391936 w 1059772"/>
                <a:gd name="connsiteY16" fmla="*/ 466203 h 1583856"/>
                <a:gd name="connsiteX17" fmla="*/ 557350 w 1059772"/>
                <a:gd name="connsiteY17" fmla="*/ 529897 h 1583856"/>
                <a:gd name="connsiteX18" fmla="*/ 560026 w 1059772"/>
                <a:gd name="connsiteY18" fmla="*/ 531713 h 1583856"/>
                <a:gd name="connsiteX19" fmla="*/ 562800 w 1059772"/>
                <a:gd name="connsiteY19" fmla="*/ 530984 h 1583856"/>
                <a:gd name="connsiteX20" fmla="*/ 855642 w 1059772"/>
                <a:gd name="connsiteY20" fmla="*/ 541577 h 1583856"/>
                <a:gd name="connsiteX21" fmla="*/ 855383 w 1059772"/>
                <a:gd name="connsiteY21" fmla="*/ 542477 h 1583856"/>
                <a:gd name="connsiteX22" fmla="*/ 865821 w 1059772"/>
                <a:gd name="connsiteY22" fmla="*/ 545405 h 1583856"/>
                <a:gd name="connsiteX23" fmla="*/ 884762 w 1059772"/>
                <a:gd name="connsiteY23" fmla="*/ 555120 h 1583856"/>
                <a:gd name="connsiteX24" fmla="*/ 915874 w 1059772"/>
                <a:gd name="connsiteY24" fmla="*/ 700462 h 1583856"/>
                <a:gd name="connsiteX25" fmla="*/ 809366 w 1059772"/>
                <a:gd name="connsiteY25" fmla="*/ 746889 h 1583856"/>
                <a:gd name="connsiteX26" fmla="*/ 797403 w 1059772"/>
                <a:gd name="connsiteY26" fmla="*/ 743534 h 1583856"/>
                <a:gd name="connsiteX27" fmla="*/ 797313 w 1059772"/>
                <a:gd name="connsiteY27" fmla="*/ 743843 h 1583856"/>
                <a:gd name="connsiteX28" fmla="*/ 538290 w 1059772"/>
                <a:gd name="connsiteY28" fmla="*/ 757904 h 1583856"/>
                <a:gd name="connsiteX29" fmla="*/ 520853 w 1059772"/>
                <a:gd name="connsiteY29" fmla="*/ 766226 h 1583856"/>
                <a:gd name="connsiteX30" fmla="*/ 532491 w 1059772"/>
                <a:gd name="connsiteY30" fmla="*/ 789508 h 1583856"/>
                <a:gd name="connsiteX31" fmla="*/ 918445 w 1059772"/>
                <a:gd name="connsiteY31" fmla="*/ 1011955 h 1583856"/>
                <a:gd name="connsiteX32" fmla="*/ 952321 w 1059772"/>
                <a:gd name="connsiteY32" fmla="*/ 1009768 h 1583856"/>
                <a:gd name="connsiteX33" fmla="*/ 957900 w 1059772"/>
                <a:gd name="connsiteY33" fmla="*/ 1008564 h 1583856"/>
                <a:gd name="connsiteX34" fmla="*/ 976238 w 1059772"/>
                <a:gd name="connsiteY34" fmla="*/ 1008244 h 1583856"/>
                <a:gd name="connsiteX35" fmla="*/ 1059495 w 1059772"/>
                <a:gd name="connsiteY35" fmla="*/ 1103060 h 1583856"/>
                <a:gd name="connsiteX36" fmla="*/ 980528 w 1059772"/>
                <a:gd name="connsiteY36" fmla="*/ 1183074 h 1583856"/>
                <a:gd name="connsiteX37" fmla="*/ 974021 w 1059772"/>
                <a:gd name="connsiteY37" fmla="*/ 1183188 h 1583856"/>
                <a:gd name="connsiteX38" fmla="*/ 974030 w 1059772"/>
                <a:gd name="connsiteY38" fmla="*/ 1183274 h 1583856"/>
                <a:gd name="connsiteX39" fmla="*/ 922140 w 1059772"/>
                <a:gd name="connsiteY39" fmla="*/ 1186624 h 1583856"/>
                <a:gd name="connsiteX40" fmla="*/ 870840 w 1059772"/>
                <a:gd name="connsiteY40" fmla="*/ 1185560 h 1583856"/>
                <a:gd name="connsiteX41" fmla="*/ 620068 w 1059772"/>
                <a:gd name="connsiteY41" fmla="*/ 1113108 h 1583856"/>
                <a:gd name="connsiteX42" fmla="*/ 589927 w 1059772"/>
                <a:gd name="connsiteY42" fmla="*/ 1094530 h 1583856"/>
                <a:gd name="connsiteX43" fmla="*/ 616709 w 1059772"/>
                <a:gd name="connsiteY43" fmla="*/ 1119723 h 1583856"/>
                <a:gd name="connsiteX44" fmla="*/ 887630 w 1059772"/>
                <a:gd name="connsiteY44" fmla="*/ 1244404 h 1583856"/>
                <a:gd name="connsiteX45" fmla="*/ 887524 w 1059772"/>
                <a:gd name="connsiteY45" fmla="*/ 1245119 h 1583856"/>
                <a:gd name="connsiteX46" fmla="*/ 901527 w 1059772"/>
                <a:gd name="connsiteY46" fmla="*/ 1246484 h 1583856"/>
                <a:gd name="connsiteX47" fmla="*/ 979852 w 1059772"/>
                <a:gd name="connsiteY47" fmla="*/ 1339442 h 1583856"/>
                <a:gd name="connsiteX48" fmla="*/ 881757 w 1059772"/>
                <a:gd name="connsiteY48" fmla="*/ 1434326 h 1583856"/>
                <a:gd name="connsiteX49" fmla="*/ 861988 w 1059772"/>
                <a:gd name="connsiteY49" fmla="*/ 1432399 h 1583856"/>
                <a:gd name="connsiteX50" fmla="*/ 857645 w 1059772"/>
                <a:gd name="connsiteY50" fmla="*/ 1431095 h 1583856"/>
                <a:gd name="connsiteX51" fmla="*/ 800804 w 1059772"/>
                <a:gd name="connsiteY51" fmla="*/ 1420221 h 1583856"/>
                <a:gd name="connsiteX52" fmla="*/ 449600 w 1059772"/>
                <a:gd name="connsiteY52" fmla="*/ 1221923 h 1583856"/>
                <a:gd name="connsiteX53" fmla="*/ 432966 w 1059772"/>
                <a:gd name="connsiteY53" fmla="*/ 1203233 h 1583856"/>
                <a:gd name="connsiteX54" fmla="*/ 442381 w 1059772"/>
                <a:gd name="connsiteY54" fmla="*/ 1218196 h 1583856"/>
                <a:gd name="connsiteX55" fmla="*/ 634655 w 1059772"/>
                <a:gd name="connsiteY55" fmla="*/ 1390390 h 1583856"/>
                <a:gd name="connsiteX56" fmla="*/ 671306 w 1059772"/>
                <a:gd name="connsiteY56" fmla="*/ 1407944 h 1583856"/>
                <a:gd name="connsiteX57" fmla="*/ 680029 w 1059772"/>
                <a:gd name="connsiteY57" fmla="*/ 1410751 h 1583856"/>
                <a:gd name="connsiteX58" fmla="*/ 733112 w 1059772"/>
                <a:gd name="connsiteY58" fmla="*/ 1493763 h 1583856"/>
                <a:gd name="connsiteX59" fmla="*/ 646199 w 1059772"/>
                <a:gd name="connsiteY59" fmla="*/ 1583856 h 1583856"/>
                <a:gd name="connsiteX60" fmla="*/ 612368 w 1059772"/>
                <a:gd name="connsiteY60" fmla="*/ 1576776 h 1583856"/>
                <a:gd name="connsiteX61" fmla="*/ 608168 w 1059772"/>
                <a:gd name="connsiteY61" fmla="*/ 1574413 h 1583856"/>
                <a:gd name="connsiteX62" fmla="*/ 550918 w 1059772"/>
                <a:gd name="connsiteY62" fmla="*/ 1546992 h 1583856"/>
                <a:gd name="connsiteX63" fmla="*/ 272929 w 1059772"/>
                <a:gd name="connsiteY63" fmla="*/ 1282861 h 1583856"/>
                <a:gd name="connsiteX64" fmla="*/ 263877 w 1059772"/>
                <a:gd name="connsiteY64" fmla="*/ 1266216 h 1583856"/>
                <a:gd name="connsiteX65" fmla="*/ 260179 w 1059772"/>
                <a:gd name="connsiteY65" fmla="*/ 1264480 h 1583856"/>
                <a:gd name="connsiteX66" fmla="*/ 265380 w 1059772"/>
                <a:gd name="connsiteY66" fmla="*/ 1281434 h 1583856"/>
                <a:gd name="connsiteX67" fmla="*/ 294131 w 1059772"/>
                <a:gd name="connsiteY67" fmla="*/ 1350055 h 1583856"/>
                <a:gd name="connsiteX68" fmla="*/ 310035 w 1059772"/>
                <a:gd name="connsiteY68" fmla="*/ 1379263 h 1583856"/>
                <a:gd name="connsiteX69" fmla="*/ 312317 w 1059772"/>
                <a:gd name="connsiteY69" fmla="*/ 1382436 h 1583856"/>
                <a:gd name="connsiteX70" fmla="*/ 323049 w 1059772"/>
                <a:gd name="connsiteY70" fmla="*/ 1413404 h 1583856"/>
                <a:gd name="connsiteX71" fmla="*/ 255745 w 1059772"/>
                <a:gd name="connsiteY71" fmla="*/ 1506450 h 1583856"/>
                <a:gd name="connsiteX72" fmla="*/ 231749 w 1059772"/>
                <a:gd name="connsiteY72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13495 w 1059772"/>
                <a:gd name="connsiteY10" fmla="*/ 517570 h 1643614"/>
                <a:gd name="connsiteX11" fmla="*/ 33874 w 1059772"/>
                <a:gd name="connsiteY11" fmla="*/ 488578 h 1643614"/>
                <a:gd name="connsiteX12" fmla="*/ 93894 w 1059772"/>
                <a:gd name="connsiteY12" fmla="*/ 269910 h 1643614"/>
                <a:gd name="connsiteX13" fmla="*/ 377298 w 1059772"/>
                <a:gd name="connsiteY13" fmla="*/ 0 h 1643614"/>
                <a:gd name="connsiteX14" fmla="*/ 377203 w 1059772"/>
                <a:gd name="connsiteY14" fmla="*/ 524387 h 1643614"/>
                <a:gd name="connsiteX15" fmla="*/ 391936 w 1059772"/>
                <a:gd name="connsiteY15" fmla="*/ 525961 h 1643614"/>
                <a:gd name="connsiteX16" fmla="*/ 557350 w 1059772"/>
                <a:gd name="connsiteY16" fmla="*/ 589655 h 1643614"/>
                <a:gd name="connsiteX17" fmla="*/ 560026 w 1059772"/>
                <a:gd name="connsiteY17" fmla="*/ 591471 h 1643614"/>
                <a:gd name="connsiteX18" fmla="*/ 562800 w 1059772"/>
                <a:gd name="connsiteY18" fmla="*/ 590742 h 1643614"/>
                <a:gd name="connsiteX19" fmla="*/ 855642 w 1059772"/>
                <a:gd name="connsiteY19" fmla="*/ 601335 h 1643614"/>
                <a:gd name="connsiteX20" fmla="*/ 855383 w 1059772"/>
                <a:gd name="connsiteY20" fmla="*/ 602235 h 1643614"/>
                <a:gd name="connsiteX21" fmla="*/ 865821 w 1059772"/>
                <a:gd name="connsiteY21" fmla="*/ 605163 h 1643614"/>
                <a:gd name="connsiteX22" fmla="*/ 884762 w 1059772"/>
                <a:gd name="connsiteY22" fmla="*/ 614878 h 1643614"/>
                <a:gd name="connsiteX23" fmla="*/ 915874 w 1059772"/>
                <a:gd name="connsiteY23" fmla="*/ 760220 h 1643614"/>
                <a:gd name="connsiteX24" fmla="*/ 809366 w 1059772"/>
                <a:gd name="connsiteY24" fmla="*/ 806647 h 1643614"/>
                <a:gd name="connsiteX25" fmla="*/ 797403 w 1059772"/>
                <a:gd name="connsiteY25" fmla="*/ 803292 h 1643614"/>
                <a:gd name="connsiteX26" fmla="*/ 797313 w 1059772"/>
                <a:gd name="connsiteY26" fmla="*/ 803601 h 1643614"/>
                <a:gd name="connsiteX27" fmla="*/ 538290 w 1059772"/>
                <a:gd name="connsiteY27" fmla="*/ 817662 h 1643614"/>
                <a:gd name="connsiteX28" fmla="*/ 520853 w 1059772"/>
                <a:gd name="connsiteY28" fmla="*/ 825984 h 1643614"/>
                <a:gd name="connsiteX29" fmla="*/ 532491 w 1059772"/>
                <a:gd name="connsiteY29" fmla="*/ 849266 h 1643614"/>
                <a:gd name="connsiteX30" fmla="*/ 918445 w 1059772"/>
                <a:gd name="connsiteY30" fmla="*/ 1071713 h 1643614"/>
                <a:gd name="connsiteX31" fmla="*/ 952321 w 1059772"/>
                <a:gd name="connsiteY31" fmla="*/ 1069526 h 1643614"/>
                <a:gd name="connsiteX32" fmla="*/ 957900 w 1059772"/>
                <a:gd name="connsiteY32" fmla="*/ 1068322 h 1643614"/>
                <a:gd name="connsiteX33" fmla="*/ 976238 w 1059772"/>
                <a:gd name="connsiteY33" fmla="*/ 1068002 h 1643614"/>
                <a:gd name="connsiteX34" fmla="*/ 1059495 w 1059772"/>
                <a:gd name="connsiteY34" fmla="*/ 1162818 h 1643614"/>
                <a:gd name="connsiteX35" fmla="*/ 980528 w 1059772"/>
                <a:gd name="connsiteY35" fmla="*/ 1242832 h 1643614"/>
                <a:gd name="connsiteX36" fmla="*/ 974021 w 1059772"/>
                <a:gd name="connsiteY36" fmla="*/ 1242946 h 1643614"/>
                <a:gd name="connsiteX37" fmla="*/ 974030 w 1059772"/>
                <a:gd name="connsiteY37" fmla="*/ 1243032 h 1643614"/>
                <a:gd name="connsiteX38" fmla="*/ 922140 w 1059772"/>
                <a:gd name="connsiteY38" fmla="*/ 1246382 h 1643614"/>
                <a:gd name="connsiteX39" fmla="*/ 870840 w 1059772"/>
                <a:gd name="connsiteY39" fmla="*/ 1245318 h 1643614"/>
                <a:gd name="connsiteX40" fmla="*/ 620068 w 1059772"/>
                <a:gd name="connsiteY40" fmla="*/ 1172866 h 1643614"/>
                <a:gd name="connsiteX41" fmla="*/ 589927 w 1059772"/>
                <a:gd name="connsiteY41" fmla="*/ 1154288 h 1643614"/>
                <a:gd name="connsiteX42" fmla="*/ 616709 w 1059772"/>
                <a:gd name="connsiteY42" fmla="*/ 1179481 h 1643614"/>
                <a:gd name="connsiteX43" fmla="*/ 887630 w 1059772"/>
                <a:gd name="connsiteY43" fmla="*/ 1304162 h 1643614"/>
                <a:gd name="connsiteX44" fmla="*/ 887524 w 1059772"/>
                <a:gd name="connsiteY44" fmla="*/ 1304877 h 1643614"/>
                <a:gd name="connsiteX45" fmla="*/ 901527 w 1059772"/>
                <a:gd name="connsiteY45" fmla="*/ 1306242 h 1643614"/>
                <a:gd name="connsiteX46" fmla="*/ 979852 w 1059772"/>
                <a:gd name="connsiteY46" fmla="*/ 1399200 h 1643614"/>
                <a:gd name="connsiteX47" fmla="*/ 881757 w 1059772"/>
                <a:gd name="connsiteY47" fmla="*/ 1494084 h 1643614"/>
                <a:gd name="connsiteX48" fmla="*/ 861988 w 1059772"/>
                <a:gd name="connsiteY48" fmla="*/ 1492157 h 1643614"/>
                <a:gd name="connsiteX49" fmla="*/ 857645 w 1059772"/>
                <a:gd name="connsiteY49" fmla="*/ 1490853 h 1643614"/>
                <a:gd name="connsiteX50" fmla="*/ 800804 w 1059772"/>
                <a:gd name="connsiteY50" fmla="*/ 1479979 h 1643614"/>
                <a:gd name="connsiteX51" fmla="*/ 449600 w 1059772"/>
                <a:gd name="connsiteY51" fmla="*/ 1281681 h 1643614"/>
                <a:gd name="connsiteX52" fmla="*/ 432966 w 1059772"/>
                <a:gd name="connsiteY52" fmla="*/ 1262991 h 1643614"/>
                <a:gd name="connsiteX53" fmla="*/ 442381 w 1059772"/>
                <a:gd name="connsiteY53" fmla="*/ 1277954 h 1643614"/>
                <a:gd name="connsiteX54" fmla="*/ 634655 w 1059772"/>
                <a:gd name="connsiteY54" fmla="*/ 1450148 h 1643614"/>
                <a:gd name="connsiteX55" fmla="*/ 671306 w 1059772"/>
                <a:gd name="connsiteY55" fmla="*/ 1467702 h 1643614"/>
                <a:gd name="connsiteX56" fmla="*/ 680029 w 1059772"/>
                <a:gd name="connsiteY56" fmla="*/ 1470509 h 1643614"/>
                <a:gd name="connsiteX57" fmla="*/ 733112 w 1059772"/>
                <a:gd name="connsiteY57" fmla="*/ 1553521 h 1643614"/>
                <a:gd name="connsiteX58" fmla="*/ 646199 w 1059772"/>
                <a:gd name="connsiteY58" fmla="*/ 1643614 h 1643614"/>
                <a:gd name="connsiteX59" fmla="*/ 612368 w 1059772"/>
                <a:gd name="connsiteY59" fmla="*/ 1636534 h 1643614"/>
                <a:gd name="connsiteX60" fmla="*/ 608168 w 1059772"/>
                <a:gd name="connsiteY60" fmla="*/ 1634171 h 1643614"/>
                <a:gd name="connsiteX61" fmla="*/ 550918 w 1059772"/>
                <a:gd name="connsiteY61" fmla="*/ 1606750 h 1643614"/>
                <a:gd name="connsiteX62" fmla="*/ 272929 w 1059772"/>
                <a:gd name="connsiteY62" fmla="*/ 1342619 h 1643614"/>
                <a:gd name="connsiteX63" fmla="*/ 263877 w 1059772"/>
                <a:gd name="connsiteY63" fmla="*/ 1325974 h 1643614"/>
                <a:gd name="connsiteX64" fmla="*/ 260179 w 1059772"/>
                <a:gd name="connsiteY64" fmla="*/ 1324238 h 1643614"/>
                <a:gd name="connsiteX65" fmla="*/ 265380 w 1059772"/>
                <a:gd name="connsiteY65" fmla="*/ 1341192 h 1643614"/>
                <a:gd name="connsiteX66" fmla="*/ 294131 w 1059772"/>
                <a:gd name="connsiteY66" fmla="*/ 1409813 h 1643614"/>
                <a:gd name="connsiteX67" fmla="*/ 310035 w 1059772"/>
                <a:gd name="connsiteY67" fmla="*/ 1439021 h 1643614"/>
                <a:gd name="connsiteX68" fmla="*/ 312317 w 1059772"/>
                <a:gd name="connsiteY68" fmla="*/ 1442194 h 1643614"/>
                <a:gd name="connsiteX69" fmla="*/ 323049 w 1059772"/>
                <a:gd name="connsiteY69" fmla="*/ 1473162 h 1643614"/>
                <a:gd name="connsiteX70" fmla="*/ 255745 w 1059772"/>
                <a:gd name="connsiteY70" fmla="*/ 1566208 h 1643614"/>
                <a:gd name="connsiteX71" fmla="*/ 231749 w 1059772"/>
                <a:gd name="connsiteY71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33874 w 1059772"/>
                <a:gd name="connsiteY10" fmla="*/ 488578 h 1643614"/>
                <a:gd name="connsiteX11" fmla="*/ 93894 w 1059772"/>
                <a:gd name="connsiteY11" fmla="*/ 269910 h 1643614"/>
                <a:gd name="connsiteX12" fmla="*/ 377298 w 1059772"/>
                <a:gd name="connsiteY12" fmla="*/ 0 h 1643614"/>
                <a:gd name="connsiteX13" fmla="*/ 377203 w 1059772"/>
                <a:gd name="connsiteY13" fmla="*/ 524387 h 1643614"/>
                <a:gd name="connsiteX14" fmla="*/ 391936 w 1059772"/>
                <a:gd name="connsiteY14" fmla="*/ 525961 h 1643614"/>
                <a:gd name="connsiteX15" fmla="*/ 557350 w 1059772"/>
                <a:gd name="connsiteY15" fmla="*/ 589655 h 1643614"/>
                <a:gd name="connsiteX16" fmla="*/ 560026 w 1059772"/>
                <a:gd name="connsiteY16" fmla="*/ 591471 h 1643614"/>
                <a:gd name="connsiteX17" fmla="*/ 562800 w 1059772"/>
                <a:gd name="connsiteY17" fmla="*/ 590742 h 1643614"/>
                <a:gd name="connsiteX18" fmla="*/ 855642 w 1059772"/>
                <a:gd name="connsiteY18" fmla="*/ 601335 h 1643614"/>
                <a:gd name="connsiteX19" fmla="*/ 855383 w 1059772"/>
                <a:gd name="connsiteY19" fmla="*/ 602235 h 1643614"/>
                <a:gd name="connsiteX20" fmla="*/ 865821 w 1059772"/>
                <a:gd name="connsiteY20" fmla="*/ 605163 h 1643614"/>
                <a:gd name="connsiteX21" fmla="*/ 884762 w 1059772"/>
                <a:gd name="connsiteY21" fmla="*/ 614878 h 1643614"/>
                <a:gd name="connsiteX22" fmla="*/ 915874 w 1059772"/>
                <a:gd name="connsiteY22" fmla="*/ 760220 h 1643614"/>
                <a:gd name="connsiteX23" fmla="*/ 809366 w 1059772"/>
                <a:gd name="connsiteY23" fmla="*/ 806647 h 1643614"/>
                <a:gd name="connsiteX24" fmla="*/ 797403 w 1059772"/>
                <a:gd name="connsiteY24" fmla="*/ 803292 h 1643614"/>
                <a:gd name="connsiteX25" fmla="*/ 797313 w 1059772"/>
                <a:gd name="connsiteY25" fmla="*/ 803601 h 1643614"/>
                <a:gd name="connsiteX26" fmla="*/ 538290 w 1059772"/>
                <a:gd name="connsiteY26" fmla="*/ 817662 h 1643614"/>
                <a:gd name="connsiteX27" fmla="*/ 520853 w 1059772"/>
                <a:gd name="connsiteY27" fmla="*/ 825984 h 1643614"/>
                <a:gd name="connsiteX28" fmla="*/ 532491 w 1059772"/>
                <a:gd name="connsiteY28" fmla="*/ 849266 h 1643614"/>
                <a:gd name="connsiteX29" fmla="*/ 918445 w 1059772"/>
                <a:gd name="connsiteY29" fmla="*/ 1071713 h 1643614"/>
                <a:gd name="connsiteX30" fmla="*/ 952321 w 1059772"/>
                <a:gd name="connsiteY30" fmla="*/ 1069526 h 1643614"/>
                <a:gd name="connsiteX31" fmla="*/ 957900 w 1059772"/>
                <a:gd name="connsiteY31" fmla="*/ 1068322 h 1643614"/>
                <a:gd name="connsiteX32" fmla="*/ 976238 w 1059772"/>
                <a:gd name="connsiteY32" fmla="*/ 1068002 h 1643614"/>
                <a:gd name="connsiteX33" fmla="*/ 1059495 w 1059772"/>
                <a:gd name="connsiteY33" fmla="*/ 1162818 h 1643614"/>
                <a:gd name="connsiteX34" fmla="*/ 980528 w 1059772"/>
                <a:gd name="connsiteY34" fmla="*/ 1242832 h 1643614"/>
                <a:gd name="connsiteX35" fmla="*/ 974021 w 1059772"/>
                <a:gd name="connsiteY35" fmla="*/ 1242946 h 1643614"/>
                <a:gd name="connsiteX36" fmla="*/ 974030 w 1059772"/>
                <a:gd name="connsiteY36" fmla="*/ 1243032 h 1643614"/>
                <a:gd name="connsiteX37" fmla="*/ 922140 w 1059772"/>
                <a:gd name="connsiteY37" fmla="*/ 1246382 h 1643614"/>
                <a:gd name="connsiteX38" fmla="*/ 870840 w 1059772"/>
                <a:gd name="connsiteY38" fmla="*/ 1245318 h 1643614"/>
                <a:gd name="connsiteX39" fmla="*/ 620068 w 1059772"/>
                <a:gd name="connsiteY39" fmla="*/ 1172866 h 1643614"/>
                <a:gd name="connsiteX40" fmla="*/ 589927 w 1059772"/>
                <a:gd name="connsiteY40" fmla="*/ 1154288 h 1643614"/>
                <a:gd name="connsiteX41" fmla="*/ 616709 w 1059772"/>
                <a:gd name="connsiteY41" fmla="*/ 1179481 h 1643614"/>
                <a:gd name="connsiteX42" fmla="*/ 887630 w 1059772"/>
                <a:gd name="connsiteY42" fmla="*/ 1304162 h 1643614"/>
                <a:gd name="connsiteX43" fmla="*/ 887524 w 1059772"/>
                <a:gd name="connsiteY43" fmla="*/ 1304877 h 1643614"/>
                <a:gd name="connsiteX44" fmla="*/ 901527 w 1059772"/>
                <a:gd name="connsiteY44" fmla="*/ 1306242 h 1643614"/>
                <a:gd name="connsiteX45" fmla="*/ 979852 w 1059772"/>
                <a:gd name="connsiteY45" fmla="*/ 1399200 h 1643614"/>
                <a:gd name="connsiteX46" fmla="*/ 881757 w 1059772"/>
                <a:gd name="connsiteY46" fmla="*/ 1494084 h 1643614"/>
                <a:gd name="connsiteX47" fmla="*/ 861988 w 1059772"/>
                <a:gd name="connsiteY47" fmla="*/ 1492157 h 1643614"/>
                <a:gd name="connsiteX48" fmla="*/ 857645 w 1059772"/>
                <a:gd name="connsiteY48" fmla="*/ 1490853 h 1643614"/>
                <a:gd name="connsiteX49" fmla="*/ 800804 w 1059772"/>
                <a:gd name="connsiteY49" fmla="*/ 1479979 h 1643614"/>
                <a:gd name="connsiteX50" fmla="*/ 449600 w 1059772"/>
                <a:gd name="connsiteY50" fmla="*/ 1281681 h 1643614"/>
                <a:gd name="connsiteX51" fmla="*/ 432966 w 1059772"/>
                <a:gd name="connsiteY51" fmla="*/ 1262991 h 1643614"/>
                <a:gd name="connsiteX52" fmla="*/ 442381 w 1059772"/>
                <a:gd name="connsiteY52" fmla="*/ 1277954 h 1643614"/>
                <a:gd name="connsiteX53" fmla="*/ 634655 w 1059772"/>
                <a:gd name="connsiteY53" fmla="*/ 1450148 h 1643614"/>
                <a:gd name="connsiteX54" fmla="*/ 671306 w 1059772"/>
                <a:gd name="connsiteY54" fmla="*/ 1467702 h 1643614"/>
                <a:gd name="connsiteX55" fmla="*/ 680029 w 1059772"/>
                <a:gd name="connsiteY55" fmla="*/ 1470509 h 1643614"/>
                <a:gd name="connsiteX56" fmla="*/ 733112 w 1059772"/>
                <a:gd name="connsiteY56" fmla="*/ 1553521 h 1643614"/>
                <a:gd name="connsiteX57" fmla="*/ 646199 w 1059772"/>
                <a:gd name="connsiteY57" fmla="*/ 1643614 h 1643614"/>
                <a:gd name="connsiteX58" fmla="*/ 612368 w 1059772"/>
                <a:gd name="connsiteY58" fmla="*/ 1636534 h 1643614"/>
                <a:gd name="connsiteX59" fmla="*/ 608168 w 1059772"/>
                <a:gd name="connsiteY59" fmla="*/ 1634171 h 1643614"/>
                <a:gd name="connsiteX60" fmla="*/ 550918 w 1059772"/>
                <a:gd name="connsiteY60" fmla="*/ 1606750 h 1643614"/>
                <a:gd name="connsiteX61" fmla="*/ 272929 w 1059772"/>
                <a:gd name="connsiteY61" fmla="*/ 1342619 h 1643614"/>
                <a:gd name="connsiteX62" fmla="*/ 263877 w 1059772"/>
                <a:gd name="connsiteY62" fmla="*/ 1325974 h 1643614"/>
                <a:gd name="connsiteX63" fmla="*/ 260179 w 1059772"/>
                <a:gd name="connsiteY63" fmla="*/ 1324238 h 1643614"/>
                <a:gd name="connsiteX64" fmla="*/ 265380 w 1059772"/>
                <a:gd name="connsiteY64" fmla="*/ 1341192 h 1643614"/>
                <a:gd name="connsiteX65" fmla="*/ 294131 w 1059772"/>
                <a:gd name="connsiteY65" fmla="*/ 1409813 h 1643614"/>
                <a:gd name="connsiteX66" fmla="*/ 310035 w 1059772"/>
                <a:gd name="connsiteY66" fmla="*/ 1439021 h 1643614"/>
                <a:gd name="connsiteX67" fmla="*/ 312317 w 1059772"/>
                <a:gd name="connsiteY67" fmla="*/ 1442194 h 1643614"/>
                <a:gd name="connsiteX68" fmla="*/ 323049 w 1059772"/>
                <a:gd name="connsiteY68" fmla="*/ 1473162 h 1643614"/>
                <a:gd name="connsiteX69" fmla="*/ 255745 w 1059772"/>
                <a:gd name="connsiteY69" fmla="*/ 1566208 h 1643614"/>
                <a:gd name="connsiteX70" fmla="*/ 231749 w 1059772"/>
                <a:gd name="connsiteY70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059772" h="1643614">
                  <a:moveTo>
                    <a:pt x="231749" y="1565867"/>
                  </a:moveTo>
                  <a:cubicBezTo>
                    <a:pt x="208484" y="1561858"/>
                    <a:pt x="188026" y="1547323"/>
                    <a:pt x="175907" y="1526575"/>
                  </a:cubicBezTo>
                  <a:lnTo>
                    <a:pt x="173033" y="1520343"/>
                  </a:lnTo>
                  <a:lnTo>
                    <a:pt x="151573" y="1480930"/>
                  </a:lnTo>
                  <a:cubicBezTo>
                    <a:pt x="101419" y="1380451"/>
                    <a:pt x="76186" y="1271288"/>
                    <a:pt x="75653" y="1162169"/>
                  </a:cubicBezTo>
                  <a:cubicBezTo>
                    <a:pt x="76014" y="1149013"/>
                    <a:pt x="76376" y="1135858"/>
                    <a:pt x="76737" y="1122702"/>
                  </a:cubicBezTo>
                  <a:lnTo>
                    <a:pt x="64179" y="1097610"/>
                  </a:lnTo>
                  <a:cubicBezTo>
                    <a:pt x="48671" y="1063128"/>
                    <a:pt x="35345" y="1025916"/>
                    <a:pt x="24807" y="986586"/>
                  </a:cubicBezTo>
                  <a:cubicBezTo>
                    <a:pt x="-9683" y="857869"/>
                    <a:pt x="-6970" y="733876"/>
                    <a:pt x="25270" y="643787"/>
                  </a:cubicBezTo>
                  <a:lnTo>
                    <a:pt x="34629" y="621055"/>
                  </a:lnTo>
                  <a:cubicBezTo>
                    <a:pt x="46066" y="558742"/>
                    <a:pt x="36782" y="373419"/>
                    <a:pt x="93894" y="269910"/>
                  </a:cubicBezTo>
                  <a:cubicBezTo>
                    <a:pt x="216046" y="52970"/>
                    <a:pt x="285205" y="70051"/>
                    <a:pt x="377298" y="0"/>
                  </a:cubicBezTo>
                  <a:cubicBezTo>
                    <a:pt x="377266" y="174796"/>
                    <a:pt x="377235" y="349591"/>
                    <a:pt x="377203" y="524387"/>
                  </a:cubicBezTo>
                  <a:lnTo>
                    <a:pt x="391936" y="525961"/>
                  </a:lnTo>
                  <a:cubicBezTo>
                    <a:pt x="448424" y="534675"/>
                    <a:pt x="504719" y="556645"/>
                    <a:pt x="557350" y="589655"/>
                  </a:cubicBezTo>
                  <a:lnTo>
                    <a:pt x="560026" y="591471"/>
                  </a:lnTo>
                  <a:lnTo>
                    <a:pt x="562800" y="590742"/>
                  </a:lnTo>
                  <a:cubicBezTo>
                    <a:pt x="658635" y="570473"/>
                    <a:pt x="759166" y="573513"/>
                    <a:pt x="855642" y="601335"/>
                  </a:cubicBezTo>
                  <a:cubicBezTo>
                    <a:pt x="855556" y="601635"/>
                    <a:pt x="855469" y="601935"/>
                    <a:pt x="855383" y="602235"/>
                  </a:cubicBezTo>
                  <a:lnTo>
                    <a:pt x="865821" y="605163"/>
                  </a:lnTo>
                  <a:cubicBezTo>
                    <a:pt x="872325" y="607704"/>
                    <a:pt x="878671" y="610936"/>
                    <a:pt x="884762" y="614878"/>
                  </a:cubicBezTo>
                  <a:cubicBezTo>
                    <a:pt x="933487" y="646416"/>
                    <a:pt x="947416" y="711488"/>
                    <a:pt x="915874" y="760220"/>
                  </a:cubicBezTo>
                  <a:cubicBezTo>
                    <a:pt x="892217" y="796769"/>
                    <a:pt x="849701" y="813747"/>
                    <a:pt x="809366" y="806647"/>
                  </a:cubicBezTo>
                  <a:lnTo>
                    <a:pt x="797403" y="803292"/>
                  </a:lnTo>
                  <a:lnTo>
                    <a:pt x="797313" y="803601"/>
                  </a:lnTo>
                  <a:cubicBezTo>
                    <a:pt x="711039" y="778721"/>
                    <a:pt x="619792" y="784234"/>
                    <a:pt x="538290" y="817662"/>
                  </a:cubicBezTo>
                  <a:lnTo>
                    <a:pt x="520853" y="825984"/>
                  </a:lnTo>
                  <a:lnTo>
                    <a:pt x="532491" y="849266"/>
                  </a:lnTo>
                  <a:cubicBezTo>
                    <a:pt x="609196" y="988549"/>
                    <a:pt x="757783" y="1075197"/>
                    <a:pt x="918445" y="1071713"/>
                  </a:cubicBezTo>
                  <a:lnTo>
                    <a:pt x="952321" y="1069526"/>
                  </a:lnTo>
                  <a:lnTo>
                    <a:pt x="957900" y="1068322"/>
                  </a:lnTo>
                  <a:cubicBezTo>
                    <a:pt x="963871" y="1067627"/>
                    <a:pt x="970005" y="1067502"/>
                    <a:pt x="976238" y="1068002"/>
                  </a:cubicBezTo>
                  <a:cubicBezTo>
                    <a:pt x="1026098" y="1072001"/>
                    <a:pt x="1063374" y="1114452"/>
                    <a:pt x="1059495" y="1162818"/>
                  </a:cubicBezTo>
                  <a:cubicBezTo>
                    <a:pt x="1056100" y="1205139"/>
                    <a:pt x="1022322" y="1237966"/>
                    <a:pt x="980528" y="1242832"/>
                  </a:cubicBezTo>
                  <a:lnTo>
                    <a:pt x="974021" y="1242946"/>
                  </a:lnTo>
                  <a:cubicBezTo>
                    <a:pt x="974024" y="1242975"/>
                    <a:pt x="974027" y="1243003"/>
                    <a:pt x="974030" y="1243032"/>
                  </a:cubicBezTo>
                  <a:cubicBezTo>
                    <a:pt x="956660" y="1244900"/>
                    <a:pt x="939350" y="1246009"/>
                    <a:pt x="922140" y="1246382"/>
                  </a:cubicBezTo>
                  <a:cubicBezTo>
                    <a:pt x="904929" y="1246756"/>
                    <a:pt x="887817" y="1246393"/>
                    <a:pt x="870840" y="1245318"/>
                  </a:cubicBezTo>
                  <a:cubicBezTo>
                    <a:pt x="781714" y="1239676"/>
                    <a:pt x="696329" y="1214401"/>
                    <a:pt x="620068" y="1172866"/>
                  </a:cubicBezTo>
                  <a:lnTo>
                    <a:pt x="589927" y="1154288"/>
                  </a:lnTo>
                  <a:lnTo>
                    <a:pt x="616709" y="1179481"/>
                  </a:lnTo>
                  <a:cubicBezTo>
                    <a:pt x="691447" y="1244394"/>
                    <a:pt x="784576" y="1288828"/>
                    <a:pt x="887630" y="1304162"/>
                  </a:cubicBezTo>
                  <a:cubicBezTo>
                    <a:pt x="887595" y="1304400"/>
                    <a:pt x="887559" y="1304639"/>
                    <a:pt x="887524" y="1304877"/>
                  </a:cubicBezTo>
                  <a:lnTo>
                    <a:pt x="901527" y="1306242"/>
                  </a:lnTo>
                  <a:cubicBezTo>
                    <a:pt x="946227" y="1315090"/>
                    <a:pt x="979852" y="1353346"/>
                    <a:pt x="979852" y="1399200"/>
                  </a:cubicBezTo>
                  <a:cubicBezTo>
                    <a:pt x="979852" y="1451603"/>
                    <a:pt x="935934" y="1494084"/>
                    <a:pt x="881757" y="1494084"/>
                  </a:cubicBezTo>
                  <a:cubicBezTo>
                    <a:pt x="874986" y="1494084"/>
                    <a:pt x="868374" y="1493420"/>
                    <a:pt x="861988" y="1492157"/>
                  </a:cubicBezTo>
                  <a:lnTo>
                    <a:pt x="857645" y="1490853"/>
                  </a:lnTo>
                  <a:lnTo>
                    <a:pt x="800804" y="1479979"/>
                  </a:lnTo>
                  <a:cubicBezTo>
                    <a:pt x="664639" y="1448032"/>
                    <a:pt x="543696" y="1377986"/>
                    <a:pt x="449600" y="1281681"/>
                  </a:cubicBezTo>
                  <a:lnTo>
                    <a:pt x="432966" y="1262991"/>
                  </a:lnTo>
                  <a:lnTo>
                    <a:pt x="442381" y="1277954"/>
                  </a:lnTo>
                  <a:cubicBezTo>
                    <a:pt x="490764" y="1348553"/>
                    <a:pt x="556024" y="1408163"/>
                    <a:pt x="634655" y="1450148"/>
                  </a:cubicBezTo>
                  <a:lnTo>
                    <a:pt x="671306" y="1467702"/>
                  </a:lnTo>
                  <a:lnTo>
                    <a:pt x="680029" y="1470509"/>
                  </a:lnTo>
                  <a:cubicBezTo>
                    <a:pt x="711223" y="1484186"/>
                    <a:pt x="733112" y="1516204"/>
                    <a:pt x="733112" y="1553521"/>
                  </a:cubicBezTo>
                  <a:cubicBezTo>
                    <a:pt x="733112" y="1603278"/>
                    <a:pt x="694199" y="1643614"/>
                    <a:pt x="646199" y="1643614"/>
                  </a:cubicBezTo>
                  <a:cubicBezTo>
                    <a:pt x="634198" y="1643614"/>
                    <a:pt x="622766" y="1641093"/>
                    <a:pt x="612368" y="1636534"/>
                  </a:cubicBezTo>
                  <a:lnTo>
                    <a:pt x="608168" y="1634171"/>
                  </a:lnTo>
                  <a:lnTo>
                    <a:pt x="550918" y="1606750"/>
                  </a:lnTo>
                  <a:cubicBezTo>
                    <a:pt x="433604" y="1544111"/>
                    <a:pt x="338735" y="1451891"/>
                    <a:pt x="272929" y="1342619"/>
                  </a:cubicBezTo>
                  <a:lnTo>
                    <a:pt x="263877" y="1325974"/>
                  </a:lnTo>
                  <a:lnTo>
                    <a:pt x="260179" y="1324238"/>
                  </a:lnTo>
                  <a:lnTo>
                    <a:pt x="265380" y="1341192"/>
                  </a:lnTo>
                  <a:cubicBezTo>
                    <a:pt x="273381" y="1364512"/>
                    <a:pt x="282963" y="1387439"/>
                    <a:pt x="294131" y="1409813"/>
                  </a:cubicBezTo>
                  <a:lnTo>
                    <a:pt x="310035" y="1439021"/>
                  </a:lnTo>
                  <a:lnTo>
                    <a:pt x="312317" y="1442194"/>
                  </a:lnTo>
                  <a:cubicBezTo>
                    <a:pt x="317704" y="1451416"/>
                    <a:pt x="321443" y="1461865"/>
                    <a:pt x="323049" y="1473162"/>
                  </a:cubicBezTo>
                  <a:cubicBezTo>
                    <a:pt x="329474" y="1518353"/>
                    <a:pt x="299341" y="1560010"/>
                    <a:pt x="255745" y="1566208"/>
                  </a:cubicBezTo>
                  <a:cubicBezTo>
                    <a:pt x="247571" y="1567370"/>
                    <a:pt x="239504" y="1567204"/>
                    <a:pt x="231749" y="1565867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67" name="グループ化 366">
            <a:extLst>
              <a:ext uri="{FF2B5EF4-FFF2-40B4-BE49-F238E27FC236}">
                <a16:creationId xmlns:a16="http://schemas.microsoft.com/office/drawing/2014/main" id="{D8FE2F52-6B99-4DDC-833A-BF14CBD21A9D}"/>
              </a:ext>
            </a:extLst>
          </p:cNvPr>
          <p:cNvGrpSpPr/>
          <p:nvPr/>
        </p:nvGrpSpPr>
        <p:grpSpPr>
          <a:xfrm>
            <a:off x="838173" y="1053708"/>
            <a:ext cx="2383731" cy="2383728"/>
            <a:chOff x="2864383" y="3564734"/>
            <a:chExt cx="2834318" cy="2834315"/>
          </a:xfrm>
        </p:grpSpPr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2263949E-BB27-477A-A799-4F7C9BD39AA6}"/>
                </a:ext>
              </a:extLst>
            </p:cNvPr>
            <p:cNvGrpSpPr/>
            <p:nvPr/>
          </p:nvGrpSpPr>
          <p:grpSpPr>
            <a:xfrm>
              <a:off x="2864383" y="3564734"/>
              <a:ext cx="2834318" cy="2834315"/>
              <a:chOff x="2857122" y="3843765"/>
              <a:chExt cx="1629386" cy="1629384"/>
            </a:xfrm>
          </p:grpSpPr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2249E637-B09D-492E-90F5-797A9843EBF3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373" name="楕円 372">
                  <a:extLst>
                    <a:ext uri="{FF2B5EF4-FFF2-40B4-BE49-F238E27FC236}">
                      <a16:creationId xmlns:a16="http://schemas.microsoft.com/office/drawing/2014/main" id="{D00C2923-7A50-4030-AA8A-703EAD49074C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4" name="楕円 373">
                  <a:extLst>
                    <a:ext uri="{FF2B5EF4-FFF2-40B4-BE49-F238E27FC236}">
                      <a16:creationId xmlns:a16="http://schemas.microsoft.com/office/drawing/2014/main" id="{9137638A-3EB3-4E75-9F2D-D0494A9A9166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72" name="&quot;禁止&quot;マーク 371">
                <a:extLst>
                  <a:ext uri="{FF2B5EF4-FFF2-40B4-BE49-F238E27FC236}">
                    <a16:creationId xmlns:a16="http://schemas.microsoft.com/office/drawing/2014/main" id="{E49EA99C-3A13-47BB-B23B-88A07DF465DF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82CDA697-3E82-469F-A972-A12B457DB818}"/>
                </a:ext>
              </a:extLst>
            </p:cNvPr>
            <p:cNvSpPr/>
            <p:nvPr/>
          </p:nvSpPr>
          <p:spPr bwMode="auto">
            <a:xfrm>
              <a:off x="3892217" y="3951771"/>
              <a:ext cx="793988" cy="2049040"/>
            </a:xfrm>
            <a:custGeom>
              <a:avLst/>
              <a:gdLst>
                <a:gd name="connsiteX0" fmla="*/ 429227 w 993179"/>
                <a:gd name="connsiteY0" fmla="*/ 0 h 2563091"/>
                <a:gd name="connsiteX1" fmla="*/ 563953 w 993179"/>
                <a:gd name="connsiteY1" fmla="*/ 0 h 2563091"/>
                <a:gd name="connsiteX2" fmla="*/ 602918 w 993179"/>
                <a:gd name="connsiteY2" fmla="*/ 38965 h 2563091"/>
                <a:gd name="connsiteX3" fmla="*/ 602918 w 993179"/>
                <a:gd name="connsiteY3" fmla="*/ 300549 h 2563091"/>
                <a:gd name="connsiteX4" fmla="*/ 536243 w 993179"/>
                <a:gd name="connsiteY4" fmla="*/ 300549 h 2563091"/>
                <a:gd name="connsiteX5" fmla="*/ 536243 w 993179"/>
                <a:gd name="connsiteY5" fmla="*/ 405609 h 2563091"/>
                <a:gd name="connsiteX6" fmla="*/ 709802 w 993179"/>
                <a:gd name="connsiteY6" fmla="*/ 405609 h 2563091"/>
                <a:gd name="connsiteX7" fmla="*/ 741030 w 993179"/>
                <a:gd name="connsiteY7" fmla="*/ 436837 h 2563091"/>
                <a:gd name="connsiteX8" fmla="*/ 731884 w 993179"/>
                <a:gd name="connsiteY8" fmla="*/ 458919 h 2563091"/>
                <a:gd name="connsiteX9" fmla="*/ 718331 w 993179"/>
                <a:gd name="connsiteY9" fmla="*/ 464532 h 2563091"/>
                <a:gd name="connsiteX10" fmla="*/ 735191 w 993179"/>
                <a:gd name="connsiteY10" fmla="*/ 473684 h 2563091"/>
                <a:gd name="connsiteX11" fmla="*/ 858027 w 993179"/>
                <a:gd name="connsiteY11" fmla="*/ 617433 h 2563091"/>
                <a:gd name="connsiteX12" fmla="*/ 879817 w 993179"/>
                <a:gd name="connsiteY12" fmla="*/ 678185 h 2563091"/>
                <a:gd name="connsiteX13" fmla="*/ 961951 w 993179"/>
                <a:gd name="connsiteY13" fmla="*/ 678185 h 2563091"/>
                <a:gd name="connsiteX14" fmla="*/ 993179 w 993179"/>
                <a:gd name="connsiteY14" fmla="*/ 709413 h 2563091"/>
                <a:gd name="connsiteX15" fmla="*/ 984033 w 993179"/>
                <a:gd name="connsiteY15" fmla="*/ 731495 h 2563091"/>
                <a:gd name="connsiteX16" fmla="*/ 969142 w 993179"/>
                <a:gd name="connsiteY16" fmla="*/ 737663 h 2563091"/>
                <a:gd name="connsiteX17" fmla="*/ 969142 w 993179"/>
                <a:gd name="connsiteY17" fmla="*/ 2503614 h 2563091"/>
                <a:gd name="connsiteX18" fmla="*/ 984033 w 993179"/>
                <a:gd name="connsiteY18" fmla="*/ 2509782 h 2563091"/>
                <a:gd name="connsiteX19" fmla="*/ 993179 w 993179"/>
                <a:gd name="connsiteY19" fmla="*/ 2531863 h 2563091"/>
                <a:gd name="connsiteX20" fmla="*/ 984033 w 993179"/>
                <a:gd name="connsiteY20" fmla="*/ 2553945 h 2563091"/>
                <a:gd name="connsiteX21" fmla="*/ 969142 w 993179"/>
                <a:gd name="connsiteY21" fmla="*/ 2560113 h 2563091"/>
                <a:gd name="connsiteX22" fmla="*/ 969142 w 993179"/>
                <a:gd name="connsiteY22" fmla="*/ 2563091 h 2563091"/>
                <a:gd name="connsiteX23" fmla="*/ 961951 w 993179"/>
                <a:gd name="connsiteY23" fmla="*/ 2563091 h 2563091"/>
                <a:gd name="connsiteX24" fmla="*/ 31228 w 993179"/>
                <a:gd name="connsiteY24" fmla="*/ 2563091 h 2563091"/>
                <a:gd name="connsiteX25" fmla="*/ 24037 w 993179"/>
                <a:gd name="connsiteY25" fmla="*/ 2563091 h 2563091"/>
                <a:gd name="connsiteX26" fmla="*/ 24037 w 993179"/>
                <a:gd name="connsiteY26" fmla="*/ 2560113 h 2563091"/>
                <a:gd name="connsiteX27" fmla="*/ 9146 w 993179"/>
                <a:gd name="connsiteY27" fmla="*/ 2553945 h 2563091"/>
                <a:gd name="connsiteX28" fmla="*/ 0 w 993179"/>
                <a:gd name="connsiteY28" fmla="*/ 2531863 h 2563091"/>
                <a:gd name="connsiteX29" fmla="*/ 9146 w 993179"/>
                <a:gd name="connsiteY29" fmla="*/ 2509782 h 2563091"/>
                <a:gd name="connsiteX30" fmla="*/ 24037 w 993179"/>
                <a:gd name="connsiteY30" fmla="*/ 2503614 h 2563091"/>
                <a:gd name="connsiteX31" fmla="*/ 24037 w 993179"/>
                <a:gd name="connsiteY31" fmla="*/ 737663 h 2563091"/>
                <a:gd name="connsiteX32" fmla="*/ 9146 w 993179"/>
                <a:gd name="connsiteY32" fmla="*/ 731495 h 2563091"/>
                <a:gd name="connsiteX33" fmla="*/ 0 w 993179"/>
                <a:gd name="connsiteY33" fmla="*/ 709413 h 2563091"/>
                <a:gd name="connsiteX34" fmla="*/ 31228 w 993179"/>
                <a:gd name="connsiteY34" fmla="*/ 678185 h 2563091"/>
                <a:gd name="connsiteX35" fmla="*/ 113361 w 993179"/>
                <a:gd name="connsiteY35" fmla="*/ 678185 h 2563091"/>
                <a:gd name="connsiteX36" fmla="*/ 135151 w 993179"/>
                <a:gd name="connsiteY36" fmla="*/ 617433 h 2563091"/>
                <a:gd name="connsiteX37" fmla="*/ 257987 w 993179"/>
                <a:gd name="connsiteY37" fmla="*/ 473684 h 2563091"/>
                <a:gd name="connsiteX38" fmla="*/ 274847 w 993179"/>
                <a:gd name="connsiteY38" fmla="*/ 464532 h 2563091"/>
                <a:gd name="connsiteX39" fmla="*/ 261294 w 993179"/>
                <a:gd name="connsiteY39" fmla="*/ 458919 h 2563091"/>
                <a:gd name="connsiteX40" fmla="*/ 252148 w 993179"/>
                <a:gd name="connsiteY40" fmla="*/ 436837 h 2563091"/>
                <a:gd name="connsiteX41" fmla="*/ 283376 w 993179"/>
                <a:gd name="connsiteY41" fmla="*/ 405609 h 2563091"/>
                <a:gd name="connsiteX42" fmla="*/ 456937 w 993179"/>
                <a:gd name="connsiteY42" fmla="*/ 405609 h 2563091"/>
                <a:gd name="connsiteX43" fmla="*/ 456937 w 993179"/>
                <a:gd name="connsiteY43" fmla="*/ 300549 h 2563091"/>
                <a:gd name="connsiteX44" fmla="*/ 390262 w 993179"/>
                <a:gd name="connsiteY44" fmla="*/ 300549 h 2563091"/>
                <a:gd name="connsiteX45" fmla="*/ 390262 w 993179"/>
                <a:gd name="connsiteY45" fmla="*/ 191371 h 2563091"/>
                <a:gd name="connsiteX46" fmla="*/ 352637 w 993179"/>
                <a:gd name="connsiteY46" fmla="*/ 200030 h 2563091"/>
                <a:gd name="connsiteX47" fmla="*/ 352637 w 993179"/>
                <a:gd name="connsiteY47" fmla="*/ 67520 h 2563091"/>
                <a:gd name="connsiteX48" fmla="*/ 390262 w 993179"/>
                <a:gd name="connsiteY48" fmla="*/ 76179 h 2563091"/>
                <a:gd name="connsiteX49" fmla="*/ 390262 w 993179"/>
                <a:gd name="connsiteY49" fmla="*/ 38965 h 2563091"/>
                <a:gd name="connsiteX50" fmla="*/ 429227 w 993179"/>
                <a:gd name="connsiteY50" fmla="*/ 0 h 2563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993179" h="2563091">
                  <a:moveTo>
                    <a:pt x="429227" y="0"/>
                  </a:moveTo>
                  <a:lnTo>
                    <a:pt x="563953" y="0"/>
                  </a:lnTo>
                  <a:cubicBezTo>
                    <a:pt x="585473" y="0"/>
                    <a:pt x="602918" y="17445"/>
                    <a:pt x="602918" y="38965"/>
                  </a:cubicBezTo>
                  <a:lnTo>
                    <a:pt x="602918" y="300549"/>
                  </a:lnTo>
                  <a:lnTo>
                    <a:pt x="536243" y="300549"/>
                  </a:lnTo>
                  <a:lnTo>
                    <a:pt x="536243" y="405609"/>
                  </a:lnTo>
                  <a:lnTo>
                    <a:pt x="709802" y="405609"/>
                  </a:lnTo>
                  <a:cubicBezTo>
                    <a:pt x="727049" y="405609"/>
                    <a:pt x="741030" y="419590"/>
                    <a:pt x="741030" y="436837"/>
                  </a:cubicBezTo>
                  <a:cubicBezTo>
                    <a:pt x="741030" y="445461"/>
                    <a:pt x="737535" y="453268"/>
                    <a:pt x="731884" y="458919"/>
                  </a:cubicBezTo>
                  <a:lnTo>
                    <a:pt x="718331" y="464532"/>
                  </a:lnTo>
                  <a:lnTo>
                    <a:pt x="735191" y="473684"/>
                  </a:lnTo>
                  <a:cubicBezTo>
                    <a:pt x="788084" y="509418"/>
                    <a:pt x="830787" y="559091"/>
                    <a:pt x="858027" y="617433"/>
                  </a:cubicBezTo>
                  <a:lnTo>
                    <a:pt x="879817" y="678185"/>
                  </a:lnTo>
                  <a:lnTo>
                    <a:pt x="961951" y="678185"/>
                  </a:lnTo>
                  <a:cubicBezTo>
                    <a:pt x="979198" y="678185"/>
                    <a:pt x="993179" y="692166"/>
                    <a:pt x="993179" y="709413"/>
                  </a:cubicBezTo>
                  <a:cubicBezTo>
                    <a:pt x="993179" y="718037"/>
                    <a:pt x="989684" y="725844"/>
                    <a:pt x="984033" y="731495"/>
                  </a:cubicBezTo>
                  <a:lnTo>
                    <a:pt x="969142" y="737663"/>
                  </a:lnTo>
                  <a:lnTo>
                    <a:pt x="969142" y="2503614"/>
                  </a:lnTo>
                  <a:lnTo>
                    <a:pt x="984033" y="2509782"/>
                  </a:lnTo>
                  <a:cubicBezTo>
                    <a:pt x="989684" y="2515433"/>
                    <a:pt x="993179" y="2523240"/>
                    <a:pt x="993179" y="2531863"/>
                  </a:cubicBezTo>
                  <a:cubicBezTo>
                    <a:pt x="993179" y="2540487"/>
                    <a:pt x="989684" y="2548294"/>
                    <a:pt x="984033" y="2553945"/>
                  </a:cubicBezTo>
                  <a:lnTo>
                    <a:pt x="969142" y="2560113"/>
                  </a:lnTo>
                  <a:lnTo>
                    <a:pt x="969142" y="2563091"/>
                  </a:lnTo>
                  <a:lnTo>
                    <a:pt x="961951" y="2563091"/>
                  </a:lnTo>
                  <a:lnTo>
                    <a:pt x="31228" y="2563091"/>
                  </a:lnTo>
                  <a:lnTo>
                    <a:pt x="24037" y="2563091"/>
                  </a:lnTo>
                  <a:lnTo>
                    <a:pt x="24037" y="2560113"/>
                  </a:lnTo>
                  <a:lnTo>
                    <a:pt x="9146" y="2553945"/>
                  </a:lnTo>
                  <a:cubicBezTo>
                    <a:pt x="3495" y="2548294"/>
                    <a:pt x="0" y="2540487"/>
                    <a:pt x="0" y="2531863"/>
                  </a:cubicBezTo>
                  <a:cubicBezTo>
                    <a:pt x="0" y="2523240"/>
                    <a:pt x="3495" y="2515433"/>
                    <a:pt x="9146" y="2509782"/>
                  </a:cubicBezTo>
                  <a:lnTo>
                    <a:pt x="24037" y="2503614"/>
                  </a:lnTo>
                  <a:lnTo>
                    <a:pt x="24037" y="737663"/>
                  </a:lnTo>
                  <a:lnTo>
                    <a:pt x="9146" y="731495"/>
                  </a:lnTo>
                  <a:cubicBezTo>
                    <a:pt x="3495" y="725844"/>
                    <a:pt x="0" y="718037"/>
                    <a:pt x="0" y="709413"/>
                  </a:cubicBezTo>
                  <a:cubicBezTo>
                    <a:pt x="0" y="692166"/>
                    <a:pt x="13981" y="678185"/>
                    <a:pt x="31228" y="678185"/>
                  </a:cubicBezTo>
                  <a:lnTo>
                    <a:pt x="113361" y="678185"/>
                  </a:lnTo>
                  <a:lnTo>
                    <a:pt x="135151" y="617433"/>
                  </a:lnTo>
                  <a:cubicBezTo>
                    <a:pt x="162391" y="559091"/>
                    <a:pt x="205094" y="509418"/>
                    <a:pt x="257987" y="473684"/>
                  </a:cubicBezTo>
                  <a:lnTo>
                    <a:pt x="274847" y="464532"/>
                  </a:lnTo>
                  <a:lnTo>
                    <a:pt x="261294" y="458919"/>
                  </a:lnTo>
                  <a:cubicBezTo>
                    <a:pt x="255643" y="453268"/>
                    <a:pt x="252148" y="445461"/>
                    <a:pt x="252148" y="436837"/>
                  </a:cubicBezTo>
                  <a:cubicBezTo>
                    <a:pt x="252148" y="419590"/>
                    <a:pt x="266129" y="405609"/>
                    <a:pt x="283376" y="405609"/>
                  </a:cubicBezTo>
                  <a:lnTo>
                    <a:pt x="456937" y="405609"/>
                  </a:lnTo>
                  <a:lnTo>
                    <a:pt x="456937" y="300549"/>
                  </a:lnTo>
                  <a:lnTo>
                    <a:pt x="390262" y="300549"/>
                  </a:lnTo>
                  <a:lnTo>
                    <a:pt x="390262" y="191371"/>
                  </a:lnTo>
                  <a:lnTo>
                    <a:pt x="352637" y="200030"/>
                  </a:lnTo>
                  <a:lnTo>
                    <a:pt x="352637" y="67520"/>
                  </a:lnTo>
                  <a:lnTo>
                    <a:pt x="390262" y="76179"/>
                  </a:lnTo>
                  <a:lnTo>
                    <a:pt x="390262" y="38965"/>
                  </a:lnTo>
                  <a:cubicBezTo>
                    <a:pt x="390262" y="17445"/>
                    <a:pt x="407707" y="0"/>
                    <a:pt x="429227" y="0"/>
                  </a:cubicBezTo>
                  <a:close/>
                </a:path>
              </a:pathLst>
            </a:cu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0" name="&quot;禁止&quot;マーク 369">
              <a:extLst>
                <a:ext uri="{FF2B5EF4-FFF2-40B4-BE49-F238E27FC236}">
                  <a16:creationId xmlns:a16="http://schemas.microsoft.com/office/drawing/2014/main" id="{1674DAE2-E262-4A39-96B7-7B40C5048689}"/>
                </a:ext>
              </a:extLst>
            </p:cNvPr>
            <p:cNvSpPr/>
            <p:nvPr/>
          </p:nvSpPr>
          <p:spPr bwMode="auto">
            <a:xfrm>
              <a:off x="2927981" y="3628332"/>
              <a:ext cx="2707122" cy="270711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2C7AE488-5827-49B7-9FA3-0944D37FA00B}"/>
              </a:ext>
            </a:extLst>
          </p:cNvPr>
          <p:cNvGrpSpPr/>
          <p:nvPr/>
        </p:nvGrpSpPr>
        <p:grpSpPr>
          <a:xfrm>
            <a:off x="1023419" y="3941802"/>
            <a:ext cx="2013240" cy="2258522"/>
            <a:chOff x="1023419" y="3941802"/>
            <a:chExt cx="2013240" cy="2258522"/>
          </a:xfrm>
        </p:grpSpPr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39B9AF22-508E-4451-A22A-4D33609846B2}"/>
                </a:ext>
              </a:extLst>
            </p:cNvPr>
            <p:cNvSpPr txBox="1"/>
            <p:nvPr/>
          </p:nvSpPr>
          <p:spPr>
            <a:xfrm>
              <a:off x="1124349" y="5986414"/>
              <a:ext cx="1811380" cy="2139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スプレー缶投棄禁止</a:t>
              </a:r>
            </a:p>
          </p:txBody>
        </p: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CF518D81-29B4-42D9-A03E-6024B2052AFB}"/>
                </a:ext>
              </a:extLst>
            </p:cNvPr>
            <p:cNvGrpSpPr/>
            <p:nvPr/>
          </p:nvGrpSpPr>
          <p:grpSpPr>
            <a:xfrm>
              <a:off x="1023419" y="3941802"/>
              <a:ext cx="2013240" cy="1970558"/>
              <a:chOff x="879100" y="4521229"/>
              <a:chExt cx="2256219" cy="2208387"/>
            </a:xfrm>
          </p:grpSpPr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2AA8B3E0-AEAE-49AF-90FD-42506101CE2C}"/>
                  </a:ext>
                </a:extLst>
              </p:cNvPr>
              <p:cNvGrpSpPr/>
              <p:nvPr/>
            </p:nvGrpSpPr>
            <p:grpSpPr>
              <a:xfrm>
                <a:off x="1295912" y="4784699"/>
                <a:ext cx="1432048" cy="1691626"/>
                <a:chOff x="1110541" y="3816271"/>
                <a:chExt cx="2169786" cy="2563091"/>
              </a:xfrm>
              <a:solidFill>
                <a:srgbClr val="000000"/>
              </a:solidFill>
            </p:grpSpPr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E16FE8BB-9F98-421A-8B12-B7D4F01FA5AD}"/>
                    </a:ext>
                  </a:extLst>
                </p:cNvPr>
                <p:cNvSpPr/>
                <p:nvPr/>
              </p:nvSpPr>
              <p:spPr bwMode="auto">
                <a:xfrm>
                  <a:off x="1110541" y="3816271"/>
                  <a:ext cx="993179" cy="2563091"/>
                </a:xfrm>
                <a:custGeom>
                  <a:avLst/>
                  <a:gdLst>
                    <a:gd name="connsiteX0" fmla="*/ 429227 w 993179"/>
                    <a:gd name="connsiteY0" fmla="*/ 0 h 2563091"/>
                    <a:gd name="connsiteX1" fmla="*/ 563953 w 993179"/>
                    <a:gd name="connsiteY1" fmla="*/ 0 h 2563091"/>
                    <a:gd name="connsiteX2" fmla="*/ 602918 w 993179"/>
                    <a:gd name="connsiteY2" fmla="*/ 38965 h 2563091"/>
                    <a:gd name="connsiteX3" fmla="*/ 602918 w 993179"/>
                    <a:gd name="connsiteY3" fmla="*/ 300549 h 2563091"/>
                    <a:gd name="connsiteX4" fmla="*/ 536243 w 993179"/>
                    <a:gd name="connsiteY4" fmla="*/ 300549 h 2563091"/>
                    <a:gd name="connsiteX5" fmla="*/ 536243 w 993179"/>
                    <a:gd name="connsiteY5" fmla="*/ 405609 h 2563091"/>
                    <a:gd name="connsiteX6" fmla="*/ 709802 w 993179"/>
                    <a:gd name="connsiteY6" fmla="*/ 405609 h 2563091"/>
                    <a:gd name="connsiteX7" fmla="*/ 741030 w 993179"/>
                    <a:gd name="connsiteY7" fmla="*/ 436837 h 2563091"/>
                    <a:gd name="connsiteX8" fmla="*/ 731884 w 993179"/>
                    <a:gd name="connsiteY8" fmla="*/ 458919 h 2563091"/>
                    <a:gd name="connsiteX9" fmla="*/ 718331 w 993179"/>
                    <a:gd name="connsiteY9" fmla="*/ 464532 h 2563091"/>
                    <a:gd name="connsiteX10" fmla="*/ 735191 w 993179"/>
                    <a:gd name="connsiteY10" fmla="*/ 473684 h 2563091"/>
                    <a:gd name="connsiteX11" fmla="*/ 858027 w 993179"/>
                    <a:gd name="connsiteY11" fmla="*/ 617433 h 2563091"/>
                    <a:gd name="connsiteX12" fmla="*/ 879817 w 993179"/>
                    <a:gd name="connsiteY12" fmla="*/ 678185 h 2563091"/>
                    <a:gd name="connsiteX13" fmla="*/ 961951 w 993179"/>
                    <a:gd name="connsiteY13" fmla="*/ 678185 h 2563091"/>
                    <a:gd name="connsiteX14" fmla="*/ 993179 w 993179"/>
                    <a:gd name="connsiteY14" fmla="*/ 709413 h 2563091"/>
                    <a:gd name="connsiteX15" fmla="*/ 984033 w 993179"/>
                    <a:gd name="connsiteY15" fmla="*/ 731495 h 2563091"/>
                    <a:gd name="connsiteX16" fmla="*/ 969142 w 993179"/>
                    <a:gd name="connsiteY16" fmla="*/ 737663 h 2563091"/>
                    <a:gd name="connsiteX17" fmla="*/ 969142 w 993179"/>
                    <a:gd name="connsiteY17" fmla="*/ 2503614 h 2563091"/>
                    <a:gd name="connsiteX18" fmla="*/ 984033 w 993179"/>
                    <a:gd name="connsiteY18" fmla="*/ 2509782 h 2563091"/>
                    <a:gd name="connsiteX19" fmla="*/ 993179 w 993179"/>
                    <a:gd name="connsiteY19" fmla="*/ 2531863 h 2563091"/>
                    <a:gd name="connsiteX20" fmla="*/ 984033 w 993179"/>
                    <a:gd name="connsiteY20" fmla="*/ 2553945 h 2563091"/>
                    <a:gd name="connsiteX21" fmla="*/ 969142 w 993179"/>
                    <a:gd name="connsiteY21" fmla="*/ 2560113 h 2563091"/>
                    <a:gd name="connsiteX22" fmla="*/ 969142 w 993179"/>
                    <a:gd name="connsiteY22" fmla="*/ 2563091 h 2563091"/>
                    <a:gd name="connsiteX23" fmla="*/ 961951 w 993179"/>
                    <a:gd name="connsiteY23" fmla="*/ 2563091 h 2563091"/>
                    <a:gd name="connsiteX24" fmla="*/ 31228 w 993179"/>
                    <a:gd name="connsiteY24" fmla="*/ 2563091 h 2563091"/>
                    <a:gd name="connsiteX25" fmla="*/ 24037 w 993179"/>
                    <a:gd name="connsiteY25" fmla="*/ 2563091 h 2563091"/>
                    <a:gd name="connsiteX26" fmla="*/ 24037 w 993179"/>
                    <a:gd name="connsiteY26" fmla="*/ 2560113 h 2563091"/>
                    <a:gd name="connsiteX27" fmla="*/ 9146 w 993179"/>
                    <a:gd name="connsiteY27" fmla="*/ 2553945 h 2563091"/>
                    <a:gd name="connsiteX28" fmla="*/ 0 w 993179"/>
                    <a:gd name="connsiteY28" fmla="*/ 2531863 h 2563091"/>
                    <a:gd name="connsiteX29" fmla="*/ 9146 w 993179"/>
                    <a:gd name="connsiteY29" fmla="*/ 2509782 h 2563091"/>
                    <a:gd name="connsiteX30" fmla="*/ 24037 w 993179"/>
                    <a:gd name="connsiteY30" fmla="*/ 2503614 h 2563091"/>
                    <a:gd name="connsiteX31" fmla="*/ 24037 w 993179"/>
                    <a:gd name="connsiteY31" fmla="*/ 737663 h 2563091"/>
                    <a:gd name="connsiteX32" fmla="*/ 9146 w 993179"/>
                    <a:gd name="connsiteY32" fmla="*/ 731495 h 2563091"/>
                    <a:gd name="connsiteX33" fmla="*/ 0 w 993179"/>
                    <a:gd name="connsiteY33" fmla="*/ 709413 h 2563091"/>
                    <a:gd name="connsiteX34" fmla="*/ 31228 w 993179"/>
                    <a:gd name="connsiteY34" fmla="*/ 678185 h 2563091"/>
                    <a:gd name="connsiteX35" fmla="*/ 113361 w 993179"/>
                    <a:gd name="connsiteY35" fmla="*/ 678185 h 2563091"/>
                    <a:gd name="connsiteX36" fmla="*/ 135151 w 993179"/>
                    <a:gd name="connsiteY36" fmla="*/ 617433 h 2563091"/>
                    <a:gd name="connsiteX37" fmla="*/ 257987 w 993179"/>
                    <a:gd name="connsiteY37" fmla="*/ 473684 h 2563091"/>
                    <a:gd name="connsiteX38" fmla="*/ 274847 w 993179"/>
                    <a:gd name="connsiteY38" fmla="*/ 464532 h 2563091"/>
                    <a:gd name="connsiteX39" fmla="*/ 261294 w 993179"/>
                    <a:gd name="connsiteY39" fmla="*/ 458919 h 2563091"/>
                    <a:gd name="connsiteX40" fmla="*/ 252148 w 993179"/>
                    <a:gd name="connsiteY40" fmla="*/ 436837 h 2563091"/>
                    <a:gd name="connsiteX41" fmla="*/ 283376 w 993179"/>
                    <a:gd name="connsiteY41" fmla="*/ 405609 h 2563091"/>
                    <a:gd name="connsiteX42" fmla="*/ 456937 w 993179"/>
                    <a:gd name="connsiteY42" fmla="*/ 405609 h 2563091"/>
                    <a:gd name="connsiteX43" fmla="*/ 456937 w 993179"/>
                    <a:gd name="connsiteY43" fmla="*/ 300549 h 2563091"/>
                    <a:gd name="connsiteX44" fmla="*/ 390262 w 993179"/>
                    <a:gd name="connsiteY44" fmla="*/ 300549 h 2563091"/>
                    <a:gd name="connsiteX45" fmla="*/ 390262 w 993179"/>
                    <a:gd name="connsiteY45" fmla="*/ 191371 h 2563091"/>
                    <a:gd name="connsiteX46" fmla="*/ 352637 w 993179"/>
                    <a:gd name="connsiteY46" fmla="*/ 200030 h 2563091"/>
                    <a:gd name="connsiteX47" fmla="*/ 352637 w 993179"/>
                    <a:gd name="connsiteY47" fmla="*/ 67520 h 2563091"/>
                    <a:gd name="connsiteX48" fmla="*/ 390262 w 993179"/>
                    <a:gd name="connsiteY48" fmla="*/ 76179 h 2563091"/>
                    <a:gd name="connsiteX49" fmla="*/ 390262 w 993179"/>
                    <a:gd name="connsiteY49" fmla="*/ 38965 h 2563091"/>
                    <a:gd name="connsiteX50" fmla="*/ 429227 w 993179"/>
                    <a:gd name="connsiteY50" fmla="*/ 0 h 25630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993179" h="2563091">
                      <a:moveTo>
                        <a:pt x="429227" y="0"/>
                      </a:moveTo>
                      <a:lnTo>
                        <a:pt x="563953" y="0"/>
                      </a:lnTo>
                      <a:cubicBezTo>
                        <a:pt x="585473" y="0"/>
                        <a:pt x="602918" y="17445"/>
                        <a:pt x="602918" y="38965"/>
                      </a:cubicBezTo>
                      <a:lnTo>
                        <a:pt x="602918" y="300549"/>
                      </a:lnTo>
                      <a:lnTo>
                        <a:pt x="536243" y="300549"/>
                      </a:lnTo>
                      <a:lnTo>
                        <a:pt x="536243" y="405609"/>
                      </a:lnTo>
                      <a:lnTo>
                        <a:pt x="709802" y="405609"/>
                      </a:lnTo>
                      <a:cubicBezTo>
                        <a:pt x="727049" y="405609"/>
                        <a:pt x="741030" y="419590"/>
                        <a:pt x="741030" y="436837"/>
                      </a:cubicBezTo>
                      <a:cubicBezTo>
                        <a:pt x="741030" y="445461"/>
                        <a:pt x="737535" y="453268"/>
                        <a:pt x="731884" y="458919"/>
                      </a:cubicBezTo>
                      <a:lnTo>
                        <a:pt x="718331" y="464532"/>
                      </a:lnTo>
                      <a:lnTo>
                        <a:pt x="735191" y="473684"/>
                      </a:lnTo>
                      <a:cubicBezTo>
                        <a:pt x="788084" y="509418"/>
                        <a:pt x="830787" y="559091"/>
                        <a:pt x="858027" y="617433"/>
                      </a:cubicBezTo>
                      <a:lnTo>
                        <a:pt x="879817" y="678185"/>
                      </a:lnTo>
                      <a:lnTo>
                        <a:pt x="961951" y="678185"/>
                      </a:lnTo>
                      <a:cubicBezTo>
                        <a:pt x="979198" y="678185"/>
                        <a:pt x="993179" y="692166"/>
                        <a:pt x="993179" y="709413"/>
                      </a:cubicBezTo>
                      <a:cubicBezTo>
                        <a:pt x="993179" y="718037"/>
                        <a:pt x="989684" y="725844"/>
                        <a:pt x="984033" y="731495"/>
                      </a:cubicBezTo>
                      <a:lnTo>
                        <a:pt x="969142" y="737663"/>
                      </a:lnTo>
                      <a:lnTo>
                        <a:pt x="969142" y="2503614"/>
                      </a:lnTo>
                      <a:lnTo>
                        <a:pt x="984033" y="2509782"/>
                      </a:lnTo>
                      <a:cubicBezTo>
                        <a:pt x="989684" y="2515433"/>
                        <a:pt x="993179" y="2523240"/>
                        <a:pt x="993179" y="2531863"/>
                      </a:cubicBezTo>
                      <a:cubicBezTo>
                        <a:pt x="993179" y="2540487"/>
                        <a:pt x="989684" y="2548294"/>
                        <a:pt x="984033" y="2553945"/>
                      </a:cubicBezTo>
                      <a:lnTo>
                        <a:pt x="969142" y="2560113"/>
                      </a:lnTo>
                      <a:lnTo>
                        <a:pt x="969142" y="2563091"/>
                      </a:lnTo>
                      <a:lnTo>
                        <a:pt x="961951" y="2563091"/>
                      </a:lnTo>
                      <a:lnTo>
                        <a:pt x="31228" y="2563091"/>
                      </a:lnTo>
                      <a:lnTo>
                        <a:pt x="24037" y="2563091"/>
                      </a:lnTo>
                      <a:lnTo>
                        <a:pt x="24037" y="2560113"/>
                      </a:lnTo>
                      <a:lnTo>
                        <a:pt x="9146" y="2553945"/>
                      </a:lnTo>
                      <a:cubicBezTo>
                        <a:pt x="3495" y="2548294"/>
                        <a:pt x="0" y="2540487"/>
                        <a:pt x="0" y="2531863"/>
                      </a:cubicBezTo>
                      <a:cubicBezTo>
                        <a:pt x="0" y="2523240"/>
                        <a:pt x="3495" y="2515433"/>
                        <a:pt x="9146" y="2509782"/>
                      </a:cubicBezTo>
                      <a:lnTo>
                        <a:pt x="24037" y="2503614"/>
                      </a:lnTo>
                      <a:lnTo>
                        <a:pt x="24037" y="737663"/>
                      </a:lnTo>
                      <a:lnTo>
                        <a:pt x="9146" y="731495"/>
                      </a:lnTo>
                      <a:cubicBezTo>
                        <a:pt x="3495" y="725844"/>
                        <a:pt x="0" y="718037"/>
                        <a:pt x="0" y="709413"/>
                      </a:cubicBezTo>
                      <a:cubicBezTo>
                        <a:pt x="0" y="692166"/>
                        <a:pt x="13981" y="678185"/>
                        <a:pt x="31228" y="678185"/>
                      </a:cubicBezTo>
                      <a:lnTo>
                        <a:pt x="113361" y="678185"/>
                      </a:lnTo>
                      <a:lnTo>
                        <a:pt x="135151" y="617433"/>
                      </a:lnTo>
                      <a:cubicBezTo>
                        <a:pt x="162391" y="559091"/>
                        <a:pt x="205094" y="509418"/>
                        <a:pt x="257987" y="473684"/>
                      </a:cubicBezTo>
                      <a:lnTo>
                        <a:pt x="274847" y="464532"/>
                      </a:lnTo>
                      <a:lnTo>
                        <a:pt x="261294" y="458919"/>
                      </a:lnTo>
                      <a:cubicBezTo>
                        <a:pt x="255643" y="453268"/>
                        <a:pt x="252148" y="445461"/>
                        <a:pt x="252148" y="436837"/>
                      </a:cubicBezTo>
                      <a:cubicBezTo>
                        <a:pt x="252148" y="419590"/>
                        <a:pt x="266129" y="405609"/>
                        <a:pt x="283376" y="405609"/>
                      </a:cubicBezTo>
                      <a:lnTo>
                        <a:pt x="456937" y="405609"/>
                      </a:lnTo>
                      <a:lnTo>
                        <a:pt x="456937" y="300549"/>
                      </a:lnTo>
                      <a:lnTo>
                        <a:pt x="390262" y="300549"/>
                      </a:lnTo>
                      <a:lnTo>
                        <a:pt x="390262" y="191371"/>
                      </a:lnTo>
                      <a:lnTo>
                        <a:pt x="352637" y="200030"/>
                      </a:lnTo>
                      <a:lnTo>
                        <a:pt x="352637" y="67520"/>
                      </a:lnTo>
                      <a:lnTo>
                        <a:pt x="390262" y="76179"/>
                      </a:lnTo>
                      <a:lnTo>
                        <a:pt x="390262" y="38965"/>
                      </a:lnTo>
                      <a:cubicBezTo>
                        <a:pt x="390262" y="17445"/>
                        <a:pt x="407707" y="0"/>
                        <a:pt x="429227" y="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3EEF7A2B-D7CA-4BFE-A965-4FE46DB858B6}"/>
                    </a:ext>
                  </a:extLst>
                </p:cNvPr>
                <p:cNvSpPr/>
                <p:nvPr/>
              </p:nvSpPr>
              <p:spPr bwMode="auto">
                <a:xfrm>
                  <a:off x="2287148" y="3933826"/>
                  <a:ext cx="993179" cy="2419656"/>
                </a:xfrm>
                <a:custGeom>
                  <a:avLst/>
                  <a:gdLst>
                    <a:gd name="connsiteX0" fmla="*/ 451216 w 993179"/>
                    <a:gd name="connsiteY0" fmla="*/ 0 h 2419656"/>
                    <a:gd name="connsiteX1" fmla="*/ 527924 w 993179"/>
                    <a:gd name="connsiteY1" fmla="*/ 0 h 2419656"/>
                    <a:gd name="connsiteX2" fmla="*/ 532252 w 993179"/>
                    <a:gd name="connsiteY2" fmla="*/ 4328 h 2419656"/>
                    <a:gd name="connsiteX3" fmla="*/ 532252 w 993179"/>
                    <a:gd name="connsiteY3" fmla="*/ 273192 h 2419656"/>
                    <a:gd name="connsiteX4" fmla="*/ 707805 w 993179"/>
                    <a:gd name="connsiteY4" fmla="*/ 273192 h 2419656"/>
                    <a:gd name="connsiteX5" fmla="*/ 754590 w 993179"/>
                    <a:gd name="connsiteY5" fmla="*/ 290768 h 2419656"/>
                    <a:gd name="connsiteX6" fmla="*/ 769285 w 993179"/>
                    <a:gd name="connsiteY6" fmla="*/ 322945 h 2419656"/>
                    <a:gd name="connsiteX7" fmla="*/ 771731 w 993179"/>
                    <a:gd name="connsiteY7" fmla="*/ 322945 h 2419656"/>
                    <a:gd name="connsiteX8" fmla="*/ 820756 w 993179"/>
                    <a:gd name="connsiteY8" fmla="*/ 534750 h 2419656"/>
                    <a:gd name="connsiteX9" fmla="*/ 961951 w 993179"/>
                    <a:gd name="connsiteY9" fmla="*/ 534750 h 2419656"/>
                    <a:gd name="connsiteX10" fmla="*/ 993179 w 993179"/>
                    <a:gd name="connsiteY10" fmla="*/ 565978 h 2419656"/>
                    <a:gd name="connsiteX11" fmla="*/ 984033 w 993179"/>
                    <a:gd name="connsiteY11" fmla="*/ 588060 h 2419656"/>
                    <a:gd name="connsiteX12" fmla="*/ 969142 w 993179"/>
                    <a:gd name="connsiteY12" fmla="*/ 594228 h 2419656"/>
                    <a:gd name="connsiteX13" fmla="*/ 969142 w 993179"/>
                    <a:gd name="connsiteY13" fmla="*/ 2360179 h 2419656"/>
                    <a:gd name="connsiteX14" fmla="*/ 984033 w 993179"/>
                    <a:gd name="connsiteY14" fmla="*/ 2366347 h 2419656"/>
                    <a:gd name="connsiteX15" fmla="*/ 993179 w 993179"/>
                    <a:gd name="connsiteY15" fmla="*/ 2388428 h 2419656"/>
                    <a:gd name="connsiteX16" fmla="*/ 984033 w 993179"/>
                    <a:gd name="connsiteY16" fmla="*/ 2410510 h 2419656"/>
                    <a:gd name="connsiteX17" fmla="*/ 969142 w 993179"/>
                    <a:gd name="connsiteY17" fmla="*/ 2416678 h 2419656"/>
                    <a:gd name="connsiteX18" fmla="*/ 969142 w 993179"/>
                    <a:gd name="connsiteY18" fmla="*/ 2419656 h 2419656"/>
                    <a:gd name="connsiteX19" fmla="*/ 961951 w 993179"/>
                    <a:gd name="connsiteY19" fmla="*/ 2419656 h 2419656"/>
                    <a:gd name="connsiteX20" fmla="*/ 31228 w 993179"/>
                    <a:gd name="connsiteY20" fmla="*/ 2419656 h 2419656"/>
                    <a:gd name="connsiteX21" fmla="*/ 24037 w 993179"/>
                    <a:gd name="connsiteY21" fmla="*/ 2419656 h 2419656"/>
                    <a:gd name="connsiteX22" fmla="*/ 24037 w 993179"/>
                    <a:gd name="connsiteY22" fmla="*/ 2416678 h 2419656"/>
                    <a:gd name="connsiteX23" fmla="*/ 9147 w 993179"/>
                    <a:gd name="connsiteY23" fmla="*/ 2410510 h 2419656"/>
                    <a:gd name="connsiteX24" fmla="*/ 0 w 993179"/>
                    <a:gd name="connsiteY24" fmla="*/ 2388428 h 2419656"/>
                    <a:gd name="connsiteX25" fmla="*/ 9147 w 993179"/>
                    <a:gd name="connsiteY25" fmla="*/ 2366347 h 2419656"/>
                    <a:gd name="connsiteX26" fmla="*/ 24037 w 993179"/>
                    <a:gd name="connsiteY26" fmla="*/ 2360179 h 2419656"/>
                    <a:gd name="connsiteX27" fmla="*/ 24037 w 993179"/>
                    <a:gd name="connsiteY27" fmla="*/ 594228 h 2419656"/>
                    <a:gd name="connsiteX28" fmla="*/ 9147 w 993179"/>
                    <a:gd name="connsiteY28" fmla="*/ 588060 h 2419656"/>
                    <a:gd name="connsiteX29" fmla="*/ 0 w 993179"/>
                    <a:gd name="connsiteY29" fmla="*/ 565978 h 2419656"/>
                    <a:gd name="connsiteX30" fmla="*/ 31228 w 993179"/>
                    <a:gd name="connsiteY30" fmla="*/ 534750 h 2419656"/>
                    <a:gd name="connsiteX31" fmla="*/ 172706 w 993179"/>
                    <a:gd name="connsiteY31" fmla="*/ 534750 h 2419656"/>
                    <a:gd name="connsiteX32" fmla="*/ 219184 w 993179"/>
                    <a:gd name="connsiteY32" fmla="*/ 333954 h 2419656"/>
                    <a:gd name="connsiteX33" fmla="*/ 219184 w 993179"/>
                    <a:gd name="connsiteY33" fmla="*/ 333200 h 2419656"/>
                    <a:gd name="connsiteX34" fmla="*/ 221732 w 993179"/>
                    <a:gd name="connsiteY34" fmla="*/ 322945 h 2419656"/>
                    <a:gd name="connsiteX35" fmla="*/ 238563 w 993179"/>
                    <a:gd name="connsiteY35" fmla="*/ 290768 h 2419656"/>
                    <a:gd name="connsiteX36" fmla="*/ 285348 w 993179"/>
                    <a:gd name="connsiteY36" fmla="*/ 273192 h 2419656"/>
                    <a:gd name="connsiteX37" fmla="*/ 446888 w 993179"/>
                    <a:gd name="connsiteY37" fmla="*/ 273192 h 2419656"/>
                    <a:gd name="connsiteX38" fmla="*/ 446888 w 993179"/>
                    <a:gd name="connsiteY38" fmla="*/ 4328 h 2419656"/>
                    <a:gd name="connsiteX39" fmla="*/ 451216 w 993179"/>
                    <a:gd name="connsiteY39" fmla="*/ 0 h 2419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993179" h="2419656">
                      <a:moveTo>
                        <a:pt x="451216" y="0"/>
                      </a:moveTo>
                      <a:lnTo>
                        <a:pt x="527924" y="0"/>
                      </a:lnTo>
                      <a:cubicBezTo>
                        <a:pt x="530314" y="0"/>
                        <a:pt x="532252" y="1938"/>
                        <a:pt x="532252" y="4328"/>
                      </a:cubicBezTo>
                      <a:lnTo>
                        <a:pt x="532252" y="273192"/>
                      </a:lnTo>
                      <a:lnTo>
                        <a:pt x="707805" y="273192"/>
                      </a:lnTo>
                      <a:cubicBezTo>
                        <a:pt x="726076" y="273192"/>
                        <a:pt x="742617" y="279909"/>
                        <a:pt x="754590" y="290768"/>
                      </a:cubicBezTo>
                      <a:lnTo>
                        <a:pt x="769285" y="322945"/>
                      </a:lnTo>
                      <a:lnTo>
                        <a:pt x="771731" y="322945"/>
                      </a:lnTo>
                      <a:lnTo>
                        <a:pt x="820756" y="534750"/>
                      </a:lnTo>
                      <a:lnTo>
                        <a:pt x="961951" y="534750"/>
                      </a:lnTo>
                      <a:cubicBezTo>
                        <a:pt x="979198" y="534750"/>
                        <a:pt x="993179" y="548731"/>
                        <a:pt x="993179" y="565978"/>
                      </a:cubicBezTo>
                      <a:cubicBezTo>
                        <a:pt x="993179" y="574602"/>
                        <a:pt x="989684" y="582409"/>
                        <a:pt x="984033" y="588060"/>
                      </a:cubicBezTo>
                      <a:lnTo>
                        <a:pt x="969142" y="594228"/>
                      </a:lnTo>
                      <a:lnTo>
                        <a:pt x="969142" y="2360179"/>
                      </a:lnTo>
                      <a:lnTo>
                        <a:pt x="984033" y="2366347"/>
                      </a:lnTo>
                      <a:cubicBezTo>
                        <a:pt x="989684" y="2371998"/>
                        <a:pt x="993179" y="2379805"/>
                        <a:pt x="993179" y="2388428"/>
                      </a:cubicBezTo>
                      <a:cubicBezTo>
                        <a:pt x="993179" y="2397052"/>
                        <a:pt x="989684" y="2404859"/>
                        <a:pt x="984033" y="2410510"/>
                      </a:cubicBezTo>
                      <a:lnTo>
                        <a:pt x="969142" y="2416678"/>
                      </a:lnTo>
                      <a:lnTo>
                        <a:pt x="969142" y="2419656"/>
                      </a:lnTo>
                      <a:lnTo>
                        <a:pt x="961951" y="2419656"/>
                      </a:lnTo>
                      <a:lnTo>
                        <a:pt x="31228" y="2419656"/>
                      </a:lnTo>
                      <a:lnTo>
                        <a:pt x="24037" y="2419656"/>
                      </a:lnTo>
                      <a:lnTo>
                        <a:pt x="24037" y="2416678"/>
                      </a:lnTo>
                      <a:lnTo>
                        <a:pt x="9147" y="2410510"/>
                      </a:lnTo>
                      <a:cubicBezTo>
                        <a:pt x="3495" y="2404859"/>
                        <a:pt x="0" y="2397052"/>
                        <a:pt x="0" y="2388428"/>
                      </a:cubicBezTo>
                      <a:cubicBezTo>
                        <a:pt x="0" y="2379805"/>
                        <a:pt x="3495" y="2371998"/>
                        <a:pt x="9147" y="2366347"/>
                      </a:cubicBezTo>
                      <a:lnTo>
                        <a:pt x="24037" y="2360179"/>
                      </a:lnTo>
                      <a:lnTo>
                        <a:pt x="24037" y="594228"/>
                      </a:lnTo>
                      <a:lnTo>
                        <a:pt x="9147" y="588060"/>
                      </a:lnTo>
                      <a:cubicBezTo>
                        <a:pt x="3495" y="582409"/>
                        <a:pt x="0" y="574602"/>
                        <a:pt x="0" y="565978"/>
                      </a:cubicBezTo>
                      <a:cubicBezTo>
                        <a:pt x="0" y="548731"/>
                        <a:pt x="13981" y="534750"/>
                        <a:pt x="31228" y="534750"/>
                      </a:cubicBezTo>
                      <a:lnTo>
                        <a:pt x="172706" y="534750"/>
                      </a:lnTo>
                      <a:lnTo>
                        <a:pt x="219184" y="333954"/>
                      </a:lnTo>
                      <a:lnTo>
                        <a:pt x="219184" y="333200"/>
                      </a:lnTo>
                      <a:lnTo>
                        <a:pt x="221732" y="322945"/>
                      </a:lnTo>
                      <a:lnTo>
                        <a:pt x="238563" y="290768"/>
                      </a:lnTo>
                      <a:cubicBezTo>
                        <a:pt x="250536" y="279909"/>
                        <a:pt x="267077" y="273192"/>
                        <a:pt x="285348" y="273192"/>
                      </a:cubicBezTo>
                      <a:lnTo>
                        <a:pt x="446888" y="273192"/>
                      </a:lnTo>
                      <a:lnTo>
                        <a:pt x="446888" y="4328"/>
                      </a:lnTo>
                      <a:cubicBezTo>
                        <a:pt x="446888" y="1938"/>
                        <a:pt x="448826" y="0"/>
                        <a:pt x="451216" y="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D7B069A0-E155-4D89-AEFD-1158442CE18D}"/>
                  </a:ext>
                </a:extLst>
              </p:cNvPr>
              <p:cNvSpPr/>
              <p:nvPr/>
            </p:nvSpPr>
            <p:spPr bwMode="auto">
              <a:xfrm>
                <a:off x="879100" y="4521229"/>
                <a:ext cx="2256219" cy="2208387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3C3E9107-4F65-488B-9D57-7C91926288EA}"/>
              </a:ext>
            </a:extLst>
          </p:cNvPr>
          <p:cNvGrpSpPr/>
          <p:nvPr/>
        </p:nvGrpSpPr>
        <p:grpSpPr>
          <a:xfrm>
            <a:off x="3971007" y="3941802"/>
            <a:ext cx="2013240" cy="2258522"/>
            <a:chOff x="3971007" y="3941802"/>
            <a:chExt cx="2013240" cy="2258522"/>
          </a:xfrm>
        </p:grpSpPr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66FE4A0C-4A61-4254-9B3C-08446CB0EA5A}"/>
                </a:ext>
              </a:extLst>
            </p:cNvPr>
            <p:cNvSpPr txBox="1"/>
            <p:nvPr/>
          </p:nvSpPr>
          <p:spPr>
            <a:xfrm>
              <a:off x="4071937" y="5986414"/>
              <a:ext cx="1811380" cy="2139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スプレー缶投棄禁止</a:t>
              </a:r>
            </a:p>
          </p:txBody>
        </p: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2FC75C69-0A5A-4106-8A1B-F9C890E3EF2C}"/>
                </a:ext>
              </a:extLst>
            </p:cNvPr>
            <p:cNvGrpSpPr/>
            <p:nvPr/>
          </p:nvGrpSpPr>
          <p:grpSpPr>
            <a:xfrm>
              <a:off x="3971007" y="3941802"/>
              <a:ext cx="2013240" cy="1970558"/>
              <a:chOff x="3327025" y="4521229"/>
              <a:chExt cx="2256219" cy="2208387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2BA92EB6-A5BD-485E-B6DE-274AE67498EB}"/>
                  </a:ext>
                </a:extLst>
              </p:cNvPr>
              <p:cNvSpPr/>
              <p:nvPr/>
            </p:nvSpPr>
            <p:spPr bwMode="auto">
              <a:xfrm>
                <a:off x="3327025" y="4521229"/>
                <a:ext cx="2256219" cy="2208387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B979B719-DECF-43C1-A7AC-222CD98EAB00}"/>
                  </a:ext>
                </a:extLst>
              </p:cNvPr>
              <p:cNvGrpSpPr/>
              <p:nvPr/>
            </p:nvGrpSpPr>
            <p:grpSpPr>
              <a:xfrm>
                <a:off x="3780575" y="4747861"/>
                <a:ext cx="1280974" cy="1777817"/>
                <a:chOff x="2009946" y="3055812"/>
                <a:chExt cx="1851945" cy="2570251"/>
              </a:xfrm>
            </p:grpSpPr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50567C3C-B7D7-464C-8D4C-403199990125}"/>
                    </a:ext>
                  </a:extLst>
                </p:cNvPr>
                <p:cNvGrpSpPr/>
                <p:nvPr/>
              </p:nvGrpSpPr>
              <p:grpSpPr>
                <a:xfrm>
                  <a:off x="2009946" y="3304105"/>
                  <a:ext cx="993179" cy="2321957"/>
                  <a:chOff x="4545345" y="1985678"/>
                  <a:chExt cx="993179" cy="2419656"/>
                </a:xfrm>
              </p:grpSpPr>
              <p:sp>
                <p:nvSpPr>
                  <p:cNvPr id="173" name="四角形: 上の 2 つの角を丸める 172">
                    <a:extLst>
                      <a:ext uri="{FF2B5EF4-FFF2-40B4-BE49-F238E27FC236}">
                        <a16:creationId xmlns:a16="http://schemas.microsoft.com/office/drawing/2014/main" id="{FAC8CD7A-E9FC-4671-A48C-8D31022110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9412" y="1985678"/>
                    <a:ext cx="405045" cy="287480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gradFill flip="none" rotWithShape="1"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100000">
                        <a:srgbClr val="C00000"/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4" name="四角形: 上の 2 つの角を丸める 173">
                    <a:extLst>
                      <a:ext uri="{FF2B5EF4-FFF2-40B4-BE49-F238E27FC236}">
                        <a16:creationId xmlns:a16="http://schemas.microsoft.com/office/drawing/2014/main" id="{C6875107-C0B6-41D4-8735-FEB5D312A9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adFill flip="none" rotWithShape="1">
                    <a:gsLst>
                      <a:gs pos="0">
                        <a:srgbClr val="FFFFFF">
                          <a:lumMod val="50000"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lumMod val="65000"/>
                        </a:srgbClr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5" name="四角形: 上の 2 つの角を丸める 174">
                    <a:extLst>
                      <a:ext uri="{FF2B5EF4-FFF2-40B4-BE49-F238E27FC236}">
                        <a16:creationId xmlns:a16="http://schemas.microsoft.com/office/drawing/2014/main" id="{AE1D7F33-F549-4DF7-9DBD-D5A5B87DAD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0"/>
                    <a:ext cx="945105" cy="1858984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50000">
                        <a:srgbClr val="FFFFFF">
                          <a:lumMod val="95000"/>
                        </a:srgbClr>
                      </a:gs>
                      <a:gs pos="100000">
                        <a:srgbClr val="FFFFFF">
                          <a:lumMod val="75000"/>
                        </a:srgbClr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6" name="四角形: 角を丸くする 175">
                    <a:extLst>
                      <a:ext uri="{FF2B5EF4-FFF2-40B4-BE49-F238E27FC236}">
                        <a16:creationId xmlns:a16="http://schemas.microsoft.com/office/drawing/2014/main" id="{6F2C0A38-50C1-432E-A606-72C3DE8C0C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434287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rgbClr val="FFFFFF">
                          <a:lumMod val="50000"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lumMod val="65000"/>
                        </a:srgbClr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7" name="四角形: 角を丸くする 176">
                    <a:extLst>
                      <a:ext uri="{FF2B5EF4-FFF2-40B4-BE49-F238E27FC236}">
                        <a16:creationId xmlns:a16="http://schemas.microsoft.com/office/drawing/2014/main" id="{66BED863-034C-49A8-97E2-138A184243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rgbClr val="FFFFFF">
                          <a:lumMod val="50000"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lumMod val="65000"/>
                        </a:srgbClr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8" name="四角形: 角を丸くする 177">
                    <a:extLst>
                      <a:ext uri="{FF2B5EF4-FFF2-40B4-BE49-F238E27FC236}">
                        <a16:creationId xmlns:a16="http://schemas.microsoft.com/office/drawing/2014/main" id="{F5CC711E-4378-44A0-A89E-4F6C6F2D48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rgbClr val="FFFFFF">
                          <a:lumMod val="50000"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lumMod val="65000"/>
                        </a:srgbClr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9" name="楕円 178">
                    <a:extLst>
                      <a:ext uri="{FF2B5EF4-FFF2-40B4-BE49-F238E27FC236}">
                        <a16:creationId xmlns:a16="http://schemas.microsoft.com/office/drawing/2014/main" id="{D04C59C4-94D1-46A4-8D16-8EE03B5C41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16518" y="2946845"/>
                    <a:ext cx="850832" cy="96431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100000">
                        <a:srgbClr val="C00000"/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80" name="テキスト ボックス 179">
                    <a:extLst>
                      <a:ext uri="{FF2B5EF4-FFF2-40B4-BE49-F238E27FC236}">
                        <a16:creationId xmlns:a16="http://schemas.microsoft.com/office/drawing/2014/main" id="{22FD602A-64FA-40C7-A058-E148AF957DBB}"/>
                      </a:ext>
                    </a:extLst>
                  </p:cNvPr>
                  <p:cNvSpPr txBox="1"/>
                  <p:nvPr/>
                </p:nvSpPr>
                <p:spPr>
                  <a:xfrm>
                    <a:off x="4711768" y="3263180"/>
                    <a:ext cx="660332" cy="32633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rPr>
                      <a:t>GAS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84EEE6BD-B0C2-4F6B-A24F-7D26F01D5EA7}"/>
                    </a:ext>
                  </a:extLst>
                </p:cNvPr>
                <p:cNvGrpSpPr/>
                <p:nvPr/>
              </p:nvGrpSpPr>
              <p:grpSpPr>
                <a:xfrm>
                  <a:off x="3117921" y="3055812"/>
                  <a:ext cx="743970" cy="2570251"/>
                  <a:chOff x="6921725" y="1835083"/>
                  <a:chExt cx="743970" cy="2570251"/>
                </a:xfrm>
              </p:grpSpPr>
              <p:sp>
                <p:nvSpPr>
                  <p:cNvPr id="164" name="四角形: 上の 2 つの角を丸める 163">
                    <a:extLst>
                      <a:ext uri="{FF2B5EF4-FFF2-40B4-BE49-F238E27FC236}">
                        <a16:creationId xmlns:a16="http://schemas.microsoft.com/office/drawing/2014/main" id="{0B9B72B5-B3C7-4EEF-80CC-60A538F51F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54057" y="2046118"/>
                    <a:ext cx="79306" cy="279808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gradFill flip="none" rotWithShape="1">
                    <a:gsLst>
                      <a:gs pos="0">
                        <a:srgbClr val="000000">
                          <a:lumMod val="50000"/>
                          <a:lumOff val="50000"/>
                        </a:srgbClr>
                      </a:gs>
                      <a:gs pos="50000">
                        <a:srgbClr val="FFFFFF">
                          <a:lumMod val="85000"/>
                        </a:srgbClr>
                      </a:gs>
                      <a:gs pos="100000">
                        <a:srgbClr val="FFFFFF">
                          <a:lumMod val="50000"/>
                        </a:srgbClr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5" name="台形 164">
                    <a:extLst>
                      <a:ext uri="{FF2B5EF4-FFF2-40B4-BE49-F238E27FC236}">
                        <a16:creationId xmlns:a16="http://schemas.microsoft.com/office/drawing/2014/main" id="{ADEE6B04-3ABF-4EAF-952A-D8437762D8D7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155478" y="1945146"/>
                    <a:ext cx="132510" cy="143952"/>
                  </a:xfrm>
                  <a:prstGeom prst="trapezoid">
                    <a:avLst/>
                  </a:prstGeom>
                  <a:solidFill>
                    <a:srgbClr val="FFFFFF">
                      <a:lumMod val="85000"/>
                    </a:srgbClr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6" name="四角形: 上の 2 つの角を丸める 165">
                    <a:extLst>
                      <a:ext uri="{FF2B5EF4-FFF2-40B4-BE49-F238E27FC236}">
                        <a16:creationId xmlns:a16="http://schemas.microsoft.com/office/drawing/2014/main" id="{A2A969C0-1734-4463-A2D7-E8AC9CDC21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187382" y="1883347"/>
                    <a:ext cx="212656" cy="300549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gradFill>
                    <a:gsLst>
                      <a:gs pos="0">
                        <a:srgbClr val="0070C0"/>
                      </a:gs>
                      <a:gs pos="50000">
                        <a:srgbClr val="00B0F0"/>
                      </a:gs>
                      <a:gs pos="100000">
                        <a:srgbClr val="0070C0"/>
                      </a:gs>
                    </a:gsLst>
                    <a:lin ang="10800000" scaled="1"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7" name="四角形: 上の 2 つの角を丸める 166">
                    <a:extLst>
                      <a:ext uri="{FF2B5EF4-FFF2-40B4-BE49-F238E27FC236}">
                        <a16:creationId xmlns:a16="http://schemas.microsoft.com/office/drawing/2014/main" id="{FC63798C-DEAA-41FC-8AB7-77985079B4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91187" y="1835083"/>
                    <a:ext cx="402784" cy="513849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gradFill flip="none" rotWithShape="1">
                    <a:gsLst>
                      <a:gs pos="0">
                        <a:srgbClr val="CCECFF">
                          <a:alpha val="80000"/>
                        </a:srgbClr>
                      </a:gs>
                      <a:gs pos="50000">
                        <a:srgbClr val="CCECFF">
                          <a:alpha val="0"/>
                        </a:srgbClr>
                      </a:gs>
                      <a:gs pos="100000">
                        <a:srgbClr val="CCECFF">
                          <a:alpha val="80000"/>
                        </a:srgbClr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1D3585C8-08B8-4DD4-A448-C5E5EEC68C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39731" y="2342479"/>
                    <a:ext cx="707958" cy="2062855"/>
                  </a:xfrm>
                  <a:custGeom>
                    <a:avLst/>
                    <a:gdLst>
                      <a:gd name="connsiteX0" fmla="*/ 180938 w 707958"/>
                      <a:gd name="connsiteY0" fmla="*/ 0 h 2062855"/>
                      <a:gd name="connsiteX1" fmla="*/ 527021 w 707958"/>
                      <a:gd name="connsiteY1" fmla="*/ 1 h 2062855"/>
                      <a:gd name="connsiteX2" fmla="*/ 551892 w 707958"/>
                      <a:gd name="connsiteY2" fmla="*/ 13500 h 2062855"/>
                      <a:gd name="connsiteX3" fmla="*/ 707958 w 707958"/>
                      <a:gd name="connsiteY3" fmla="*/ 307025 h 2062855"/>
                      <a:gd name="connsiteX4" fmla="*/ 707958 w 707958"/>
                      <a:gd name="connsiteY4" fmla="*/ 2062855 h 2062855"/>
                      <a:gd name="connsiteX5" fmla="*/ 0 w 707958"/>
                      <a:gd name="connsiteY5" fmla="*/ 2062855 h 2062855"/>
                      <a:gd name="connsiteX6" fmla="*/ 0 w 707958"/>
                      <a:gd name="connsiteY6" fmla="*/ 307025 h 2062855"/>
                      <a:gd name="connsiteX7" fmla="*/ 156066 w 707958"/>
                      <a:gd name="connsiteY7" fmla="*/ 13500 h 2062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07958" h="2062855">
                        <a:moveTo>
                          <a:pt x="180938" y="0"/>
                        </a:moveTo>
                        <a:lnTo>
                          <a:pt x="527021" y="1"/>
                        </a:lnTo>
                        <a:lnTo>
                          <a:pt x="551892" y="13500"/>
                        </a:lnTo>
                        <a:cubicBezTo>
                          <a:pt x="646051" y="77113"/>
                          <a:pt x="707958" y="184840"/>
                          <a:pt x="707958" y="307025"/>
                        </a:cubicBezTo>
                        <a:lnTo>
                          <a:pt x="707958" y="2062855"/>
                        </a:lnTo>
                        <a:lnTo>
                          <a:pt x="0" y="2062855"/>
                        </a:lnTo>
                        <a:lnTo>
                          <a:pt x="0" y="307025"/>
                        </a:lnTo>
                        <a:cubicBezTo>
                          <a:pt x="0" y="184840"/>
                          <a:pt x="61907" y="77113"/>
                          <a:pt x="156066" y="1350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ECFF"/>
                      </a:gs>
                      <a:gs pos="50000">
                        <a:srgbClr val="FFFFFF">
                          <a:lumMod val="95000"/>
                        </a:srgbClr>
                      </a:gs>
                      <a:gs pos="100000">
                        <a:srgbClr val="99CCFF"/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9" name="四角形: 角を丸くする 168">
                    <a:extLst>
                      <a:ext uri="{FF2B5EF4-FFF2-40B4-BE49-F238E27FC236}">
                        <a16:creationId xmlns:a16="http://schemas.microsoft.com/office/drawing/2014/main" id="{0A1C50D2-4987-4B78-8D4A-1A377311E8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21725" y="4342878"/>
                    <a:ext cx="743970" cy="62456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rgbClr val="FFFFFF">
                          <a:lumMod val="50000"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lumMod val="65000"/>
                        </a:srgbClr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0" name="四角形: 角を丸くする 169">
                    <a:extLst>
                      <a:ext uri="{FF2B5EF4-FFF2-40B4-BE49-F238E27FC236}">
                        <a16:creationId xmlns:a16="http://schemas.microsoft.com/office/drawing/2014/main" id="{2E8F91A8-32D4-4701-BCDF-63752DEE64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70699" y="2318123"/>
                    <a:ext cx="446020" cy="62456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rgbClr val="FFFFFF">
                          <a:lumMod val="50000"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lumMod val="65000"/>
                        </a:srgbClr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A5384A20-88F2-45C8-9A27-6347078616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39731" y="2638253"/>
                    <a:ext cx="707958" cy="1618709"/>
                  </a:xfrm>
                  <a:custGeom>
                    <a:avLst/>
                    <a:gdLst>
                      <a:gd name="connsiteX0" fmla="*/ 707958 w 707958"/>
                      <a:gd name="connsiteY0" fmla="*/ 744782 h 1618709"/>
                      <a:gd name="connsiteX1" fmla="*/ 707958 w 707958"/>
                      <a:gd name="connsiteY1" fmla="*/ 910750 h 1618709"/>
                      <a:gd name="connsiteX2" fmla="*/ 0 w 707958"/>
                      <a:gd name="connsiteY2" fmla="*/ 1618709 h 1618709"/>
                      <a:gd name="connsiteX3" fmla="*/ 0 w 707958"/>
                      <a:gd name="connsiteY3" fmla="*/ 1452741 h 1618709"/>
                      <a:gd name="connsiteX4" fmla="*/ 706541 w 707958"/>
                      <a:gd name="connsiteY4" fmla="*/ 0 h 1618709"/>
                      <a:gd name="connsiteX5" fmla="*/ 707958 w 707958"/>
                      <a:gd name="connsiteY5" fmla="*/ 11251 h 1618709"/>
                      <a:gd name="connsiteX6" fmla="*/ 707958 w 707958"/>
                      <a:gd name="connsiteY6" fmla="*/ 677066 h 1618709"/>
                      <a:gd name="connsiteX7" fmla="*/ 0 w 707958"/>
                      <a:gd name="connsiteY7" fmla="*/ 1385024 h 1618709"/>
                      <a:gd name="connsiteX8" fmla="*/ 0 w 707958"/>
                      <a:gd name="connsiteY8" fmla="*/ 706541 h 1618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7958" h="1618709">
                        <a:moveTo>
                          <a:pt x="707958" y="744782"/>
                        </a:moveTo>
                        <a:lnTo>
                          <a:pt x="707958" y="910750"/>
                        </a:lnTo>
                        <a:lnTo>
                          <a:pt x="0" y="1618709"/>
                        </a:lnTo>
                        <a:lnTo>
                          <a:pt x="0" y="1452741"/>
                        </a:lnTo>
                        <a:close/>
                        <a:moveTo>
                          <a:pt x="706541" y="0"/>
                        </a:moveTo>
                        <a:lnTo>
                          <a:pt x="707958" y="11251"/>
                        </a:lnTo>
                        <a:lnTo>
                          <a:pt x="707958" y="677066"/>
                        </a:lnTo>
                        <a:lnTo>
                          <a:pt x="0" y="1385024"/>
                        </a:lnTo>
                        <a:lnTo>
                          <a:pt x="0" y="706541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0070C0"/>
                      </a:gs>
                      <a:gs pos="50000">
                        <a:srgbClr val="00B0F0"/>
                      </a:gs>
                      <a:gs pos="100000">
                        <a:srgbClr val="0070C0"/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2" name="テキスト ボックス 171">
                    <a:extLst>
                      <a:ext uri="{FF2B5EF4-FFF2-40B4-BE49-F238E27FC236}">
                        <a16:creationId xmlns:a16="http://schemas.microsoft.com/office/drawing/2014/main" id="{B75D0A88-2B80-417D-A750-B5378EABE985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6993056" y="3161638"/>
                    <a:ext cx="624002" cy="22625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rPr>
                      <a:t>HAIR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6E4FD556-FBE5-4D3D-9DDD-BE7CF1E63949}"/>
              </a:ext>
            </a:extLst>
          </p:cNvPr>
          <p:cNvGrpSpPr/>
          <p:nvPr/>
        </p:nvGrpSpPr>
        <p:grpSpPr>
          <a:xfrm>
            <a:off x="6912931" y="3941803"/>
            <a:ext cx="2024568" cy="2258521"/>
            <a:chOff x="6912931" y="3941803"/>
            <a:chExt cx="2024568" cy="2258521"/>
          </a:xfrm>
        </p:grpSpPr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8591F0D1-3BA3-44BE-9A51-33B3FE6B46C9}"/>
                </a:ext>
              </a:extLst>
            </p:cNvPr>
            <p:cNvSpPr txBox="1"/>
            <p:nvPr/>
          </p:nvSpPr>
          <p:spPr>
            <a:xfrm>
              <a:off x="7019525" y="5986414"/>
              <a:ext cx="1811380" cy="2139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スプレー缶投棄禁止</a:t>
              </a:r>
            </a:p>
          </p:txBody>
        </p: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8D028299-895A-4374-8FCD-DE6891E888CE}"/>
                </a:ext>
              </a:extLst>
            </p:cNvPr>
            <p:cNvGrpSpPr/>
            <p:nvPr/>
          </p:nvGrpSpPr>
          <p:grpSpPr>
            <a:xfrm>
              <a:off x="6912931" y="3941803"/>
              <a:ext cx="2024568" cy="1970556"/>
              <a:chOff x="5813050" y="4521229"/>
              <a:chExt cx="2268915" cy="2208387"/>
            </a:xfrm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377E6A69-F81D-44ED-8C08-C750F217A60D}"/>
                  </a:ext>
                </a:extLst>
              </p:cNvPr>
              <p:cNvSpPr/>
              <p:nvPr/>
            </p:nvSpPr>
            <p:spPr bwMode="auto">
              <a:xfrm>
                <a:off x="5813050" y="4521229"/>
                <a:ext cx="2256219" cy="2208387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54996294-2EEE-493D-89ED-73384CCA0ACF}"/>
                  </a:ext>
                </a:extLst>
              </p:cNvPr>
              <p:cNvGrpSpPr/>
              <p:nvPr/>
            </p:nvGrpSpPr>
            <p:grpSpPr>
              <a:xfrm rot="18470041">
                <a:off x="6196621" y="5372142"/>
                <a:ext cx="564154" cy="1318935"/>
                <a:chOff x="4545345" y="1985678"/>
                <a:chExt cx="993179" cy="2419656"/>
              </a:xfrm>
            </p:grpSpPr>
            <p:sp>
              <p:nvSpPr>
                <p:cNvPr id="185" name="四角形: 上の 2 つの角を丸める 184">
                  <a:extLst>
                    <a:ext uri="{FF2B5EF4-FFF2-40B4-BE49-F238E27FC236}">
                      <a16:creationId xmlns:a16="http://schemas.microsoft.com/office/drawing/2014/main" id="{83EAE764-4ECF-4E06-92BB-A45B740170E2}"/>
                    </a:ext>
                  </a:extLst>
                </p:cNvPr>
                <p:cNvSpPr/>
                <p:nvPr/>
              </p:nvSpPr>
              <p:spPr bwMode="auto">
                <a:xfrm>
                  <a:off x="4839412" y="1985678"/>
                  <a:ext cx="405045" cy="287480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gradFill flip="none" rotWithShape="1"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6" name="四角形: 上の 2 つの角を丸める 185">
                  <a:extLst>
                    <a:ext uri="{FF2B5EF4-FFF2-40B4-BE49-F238E27FC236}">
                      <a16:creationId xmlns:a16="http://schemas.microsoft.com/office/drawing/2014/main" id="{4F011A87-440D-4577-A9D5-894410A35B61}"/>
                    </a:ext>
                  </a:extLst>
                </p:cNvPr>
                <p:cNvSpPr/>
                <p:nvPr/>
              </p:nvSpPr>
              <p:spPr bwMode="auto">
                <a:xfrm>
                  <a:off x="4647475" y="2255553"/>
                  <a:ext cx="788918" cy="7070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0">
                      <a:srgbClr val="FFFFFF">
                        <a:lumMod val="50000"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7" name="四角形: 上の 2 つの角を丸める 186">
                  <a:extLst>
                    <a:ext uri="{FF2B5EF4-FFF2-40B4-BE49-F238E27FC236}">
                      <a16:creationId xmlns:a16="http://schemas.microsoft.com/office/drawing/2014/main" id="{64703536-6946-4173-9E55-27ACEFF7B4C5}"/>
                    </a:ext>
                  </a:extLst>
                </p:cNvPr>
                <p:cNvSpPr/>
                <p:nvPr/>
              </p:nvSpPr>
              <p:spPr bwMode="auto">
                <a:xfrm>
                  <a:off x="4569382" y="2546350"/>
                  <a:ext cx="945105" cy="1858984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50000">
                      <a:srgbClr val="FFFFFF">
                        <a:lumMod val="95000"/>
                      </a:srgbClr>
                    </a:gs>
                    <a:gs pos="100000">
                      <a:srgbClr val="FFFFFF">
                        <a:lumMod val="7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8" name="四角形: 角を丸くする 187">
                  <a:extLst>
                    <a:ext uri="{FF2B5EF4-FFF2-40B4-BE49-F238E27FC236}">
                      <a16:creationId xmlns:a16="http://schemas.microsoft.com/office/drawing/2014/main" id="{934C3AF5-067A-421D-9BDE-51D9854BBF6A}"/>
                    </a:ext>
                  </a:extLst>
                </p:cNvPr>
                <p:cNvSpPr/>
                <p:nvPr/>
              </p:nvSpPr>
              <p:spPr bwMode="auto">
                <a:xfrm>
                  <a:off x="4545345" y="4342878"/>
                  <a:ext cx="993179" cy="62456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FFFF">
                        <a:lumMod val="50000"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9" name="四角形: 角を丸くする 188">
                  <a:extLst>
                    <a:ext uri="{FF2B5EF4-FFF2-40B4-BE49-F238E27FC236}">
                      <a16:creationId xmlns:a16="http://schemas.microsoft.com/office/drawing/2014/main" id="{BB07F31E-A51B-47CB-9EFA-A45A9909F186}"/>
                    </a:ext>
                  </a:extLst>
                </p:cNvPr>
                <p:cNvSpPr/>
                <p:nvPr/>
              </p:nvSpPr>
              <p:spPr bwMode="auto">
                <a:xfrm>
                  <a:off x="4545345" y="2520428"/>
                  <a:ext cx="993179" cy="62456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FFFF">
                        <a:lumMod val="50000"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0" name="四角形: 角を丸くする 189">
                  <a:extLst>
                    <a:ext uri="{FF2B5EF4-FFF2-40B4-BE49-F238E27FC236}">
                      <a16:creationId xmlns:a16="http://schemas.microsoft.com/office/drawing/2014/main" id="{85A8E766-9C31-4194-95C7-2D4CCDE1F8B7}"/>
                    </a:ext>
                  </a:extLst>
                </p:cNvPr>
                <p:cNvSpPr/>
                <p:nvPr/>
              </p:nvSpPr>
              <p:spPr bwMode="auto">
                <a:xfrm>
                  <a:off x="4797493" y="2247852"/>
                  <a:ext cx="488882" cy="62456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FFFF">
                        <a:lumMod val="50000"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1" name="楕円 190">
                  <a:extLst>
                    <a:ext uri="{FF2B5EF4-FFF2-40B4-BE49-F238E27FC236}">
                      <a16:creationId xmlns:a16="http://schemas.microsoft.com/office/drawing/2014/main" id="{4308115B-10DA-4C59-B46A-5EAEE1DC20C0}"/>
                    </a:ext>
                  </a:extLst>
                </p:cNvPr>
                <p:cNvSpPr/>
                <p:nvPr/>
              </p:nvSpPr>
              <p:spPr bwMode="auto">
                <a:xfrm>
                  <a:off x="4616518" y="2946845"/>
                  <a:ext cx="850832" cy="96431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2" name="テキスト ボックス 191">
                  <a:extLst>
                    <a:ext uri="{FF2B5EF4-FFF2-40B4-BE49-F238E27FC236}">
                      <a16:creationId xmlns:a16="http://schemas.microsoft.com/office/drawing/2014/main" id="{4DB3D763-2FB2-41C4-BFAC-25C6D99C4CA2}"/>
                    </a:ext>
                  </a:extLst>
                </p:cNvPr>
                <p:cNvSpPr txBox="1"/>
                <p:nvPr/>
              </p:nvSpPr>
              <p:spPr>
                <a:xfrm>
                  <a:off x="4711768" y="3263180"/>
                  <a:ext cx="660332" cy="3263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rPr>
                    <a:t>GAS</a:t>
                  </a:r>
                  <a:endPara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979406F4-EF1B-4425-BED0-8A7C188B60E6}"/>
                  </a:ext>
                </a:extLst>
              </p:cNvPr>
              <p:cNvSpPr/>
              <p:nvPr/>
            </p:nvSpPr>
            <p:spPr bwMode="auto">
              <a:xfrm rot="7624515">
                <a:off x="6640179" y="4460354"/>
                <a:ext cx="1130408" cy="1753165"/>
              </a:xfrm>
              <a:custGeom>
                <a:avLst/>
                <a:gdLst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211003 w 1059772"/>
                  <a:gd name="connsiteY13" fmla="*/ 0 h 1319003"/>
                  <a:gd name="connsiteX14" fmla="*/ 418001 w 1059772"/>
                  <a:gd name="connsiteY14" fmla="*/ 0 h 1319003"/>
                  <a:gd name="connsiteX15" fmla="*/ 377203 w 1059772"/>
                  <a:gd name="connsiteY15" fmla="*/ 199776 h 1319003"/>
                  <a:gd name="connsiteX16" fmla="*/ 391936 w 1059772"/>
                  <a:gd name="connsiteY16" fmla="*/ 201350 h 1319003"/>
                  <a:gd name="connsiteX17" fmla="*/ 557350 w 1059772"/>
                  <a:gd name="connsiteY17" fmla="*/ 265044 h 1319003"/>
                  <a:gd name="connsiteX18" fmla="*/ 560026 w 1059772"/>
                  <a:gd name="connsiteY18" fmla="*/ 266860 h 1319003"/>
                  <a:gd name="connsiteX19" fmla="*/ 562800 w 1059772"/>
                  <a:gd name="connsiteY19" fmla="*/ 266131 h 1319003"/>
                  <a:gd name="connsiteX20" fmla="*/ 855642 w 1059772"/>
                  <a:gd name="connsiteY20" fmla="*/ 276724 h 1319003"/>
                  <a:gd name="connsiteX21" fmla="*/ 855383 w 1059772"/>
                  <a:gd name="connsiteY21" fmla="*/ 277624 h 1319003"/>
                  <a:gd name="connsiteX22" fmla="*/ 865821 w 1059772"/>
                  <a:gd name="connsiteY22" fmla="*/ 280552 h 1319003"/>
                  <a:gd name="connsiteX23" fmla="*/ 884762 w 1059772"/>
                  <a:gd name="connsiteY23" fmla="*/ 290267 h 1319003"/>
                  <a:gd name="connsiteX24" fmla="*/ 915874 w 1059772"/>
                  <a:gd name="connsiteY24" fmla="*/ 435609 h 1319003"/>
                  <a:gd name="connsiteX25" fmla="*/ 809366 w 1059772"/>
                  <a:gd name="connsiteY25" fmla="*/ 482036 h 1319003"/>
                  <a:gd name="connsiteX26" fmla="*/ 797403 w 1059772"/>
                  <a:gd name="connsiteY26" fmla="*/ 478681 h 1319003"/>
                  <a:gd name="connsiteX27" fmla="*/ 797313 w 1059772"/>
                  <a:gd name="connsiteY27" fmla="*/ 478990 h 1319003"/>
                  <a:gd name="connsiteX28" fmla="*/ 538290 w 1059772"/>
                  <a:gd name="connsiteY28" fmla="*/ 493051 h 1319003"/>
                  <a:gd name="connsiteX29" fmla="*/ 520853 w 1059772"/>
                  <a:gd name="connsiteY29" fmla="*/ 501373 h 1319003"/>
                  <a:gd name="connsiteX30" fmla="*/ 532491 w 1059772"/>
                  <a:gd name="connsiteY30" fmla="*/ 524655 h 1319003"/>
                  <a:gd name="connsiteX31" fmla="*/ 918445 w 1059772"/>
                  <a:gd name="connsiteY31" fmla="*/ 747102 h 1319003"/>
                  <a:gd name="connsiteX32" fmla="*/ 952321 w 1059772"/>
                  <a:gd name="connsiteY32" fmla="*/ 744915 h 1319003"/>
                  <a:gd name="connsiteX33" fmla="*/ 957900 w 1059772"/>
                  <a:gd name="connsiteY33" fmla="*/ 743711 h 1319003"/>
                  <a:gd name="connsiteX34" fmla="*/ 976238 w 1059772"/>
                  <a:gd name="connsiteY34" fmla="*/ 743391 h 1319003"/>
                  <a:gd name="connsiteX35" fmla="*/ 1059495 w 1059772"/>
                  <a:gd name="connsiteY35" fmla="*/ 838207 h 1319003"/>
                  <a:gd name="connsiteX36" fmla="*/ 980528 w 1059772"/>
                  <a:gd name="connsiteY36" fmla="*/ 918221 h 1319003"/>
                  <a:gd name="connsiteX37" fmla="*/ 974021 w 1059772"/>
                  <a:gd name="connsiteY37" fmla="*/ 918335 h 1319003"/>
                  <a:gd name="connsiteX38" fmla="*/ 974030 w 1059772"/>
                  <a:gd name="connsiteY38" fmla="*/ 918421 h 1319003"/>
                  <a:gd name="connsiteX39" fmla="*/ 922140 w 1059772"/>
                  <a:gd name="connsiteY39" fmla="*/ 921771 h 1319003"/>
                  <a:gd name="connsiteX40" fmla="*/ 870840 w 1059772"/>
                  <a:gd name="connsiteY40" fmla="*/ 920707 h 1319003"/>
                  <a:gd name="connsiteX41" fmla="*/ 620068 w 1059772"/>
                  <a:gd name="connsiteY41" fmla="*/ 848255 h 1319003"/>
                  <a:gd name="connsiteX42" fmla="*/ 589927 w 1059772"/>
                  <a:gd name="connsiteY42" fmla="*/ 829677 h 1319003"/>
                  <a:gd name="connsiteX43" fmla="*/ 616709 w 1059772"/>
                  <a:gd name="connsiteY43" fmla="*/ 854870 h 1319003"/>
                  <a:gd name="connsiteX44" fmla="*/ 887630 w 1059772"/>
                  <a:gd name="connsiteY44" fmla="*/ 979551 h 1319003"/>
                  <a:gd name="connsiteX45" fmla="*/ 887524 w 1059772"/>
                  <a:gd name="connsiteY45" fmla="*/ 980266 h 1319003"/>
                  <a:gd name="connsiteX46" fmla="*/ 901527 w 1059772"/>
                  <a:gd name="connsiteY46" fmla="*/ 981631 h 1319003"/>
                  <a:gd name="connsiteX47" fmla="*/ 979852 w 1059772"/>
                  <a:gd name="connsiteY47" fmla="*/ 1074589 h 1319003"/>
                  <a:gd name="connsiteX48" fmla="*/ 881757 w 1059772"/>
                  <a:gd name="connsiteY48" fmla="*/ 1169473 h 1319003"/>
                  <a:gd name="connsiteX49" fmla="*/ 861988 w 1059772"/>
                  <a:gd name="connsiteY49" fmla="*/ 1167546 h 1319003"/>
                  <a:gd name="connsiteX50" fmla="*/ 857645 w 1059772"/>
                  <a:gd name="connsiteY50" fmla="*/ 1166242 h 1319003"/>
                  <a:gd name="connsiteX51" fmla="*/ 800804 w 1059772"/>
                  <a:gd name="connsiteY51" fmla="*/ 1155368 h 1319003"/>
                  <a:gd name="connsiteX52" fmla="*/ 449600 w 1059772"/>
                  <a:gd name="connsiteY52" fmla="*/ 957070 h 1319003"/>
                  <a:gd name="connsiteX53" fmla="*/ 432966 w 1059772"/>
                  <a:gd name="connsiteY53" fmla="*/ 938380 h 1319003"/>
                  <a:gd name="connsiteX54" fmla="*/ 442381 w 1059772"/>
                  <a:gd name="connsiteY54" fmla="*/ 953343 h 1319003"/>
                  <a:gd name="connsiteX55" fmla="*/ 634655 w 1059772"/>
                  <a:gd name="connsiteY55" fmla="*/ 1125537 h 1319003"/>
                  <a:gd name="connsiteX56" fmla="*/ 671306 w 1059772"/>
                  <a:gd name="connsiteY56" fmla="*/ 1143091 h 1319003"/>
                  <a:gd name="connsiteX57" fmla="*/ 680029 w 1059772"/>
                  <a:gd name="connsiteY57" fmla="*/ 1145898 h 1319003"/>
                  <a:gd name="connsiteX58" fmla="*/ 733112 w 1059772"/>
                  <a:gd name="connsiteY58" fmla="*/ 1228910 h 1319003"/>
                  <a:gd name="connsiteX59" fmla="*/ 646199 w 1059772"/>
                  <a:gd name="connsiteY59" fmla="*/ 1319003 h 1319003"/>
                  <a:gd name="connsiteX60" fmla="*/ 612368 w 1059772"/>
                  <a:gd name="connsiteY60" fmla="*/ 1311923 h 1319003"/>
                  <a:gd name="connsiteX61" fmla="*/ 608168 w 1059772"/>
                  <a:gd name="connsiteY61" fmla="*/ 1309560 h 1319003"/>
                  <a:gd name="connsiteX62" fmla="*/ 550918 w 1059772"/>
                  <a:gd name="connsiteY62" fmla="*/ 1282139 h 1319003"/>
                  <a:gd name="connsiteX63" fmla="*/ 272929 w 1059772"/>
                  <a:gd name="connsiteY63" fmla="*/ 1018008 h 1319003"/>
                  <a:gd name="connsiteX64" fmla="*/ 263877 w 1059772"/>
                  <a:gd name="connsiteY64" fmla="*/ 1001363 h 1319003"/>
                  <a:gd name="connsiteX65" fmla="*/ 260179 w 1059772"/>
                  <a:gd name="connsiteY65" fmla="*/ 999627 h 1319003"/>
                  <a:gd name="connsiteX66" fmla="*/ 265380 w 1059772"/>
                  <a:gd name="connsiteY66" fmla="*/ 1016581 h 1319003"/>
                  <a:gd name="connsiteX67" fmla="*/ 294131 w 1059772"/>
                  <a:gd name="connsiteY67" fmla="*/ 1085202 h 1319003"/>
                  <a:gd name="connsiteX68" fmla="*/ 310035 w 1059772"/>
                  <a:gd name="connsiteY68" fmla="*/ 1114410 h 1319003"/>
                  <a:gd name="connsiteX69" fmla="*/ 312317 w 1059772"/>
                  <a:gd name="connsiteY69" fmla="*/ 1117583 h 1319003"/>
                  <a:gd name="connsiteX70" fmla="*/ 323049 w 1059772"/>
                  <a:gd name="connsiteY70" fmla="*/ 1148551 h 1319003"/>
                  <a:gd name="connsiteX71" fmla="*/ 255745 w 1059772"/>
                  <a:gd name="connsiteY71" fmla="*/ 1241597 h 1319003"/>
                  <a:gd name="connsiteX72" fmla="*/ 231749 w 1059772"/>
                  <a:gd name="connsiteY72" fmla="*/ 1241256 h 1319003"/>
                  <a:gd name="connsiteX0" fmla="*/ 231749 w 1059772"/>
                  <a:gd name="connsiteY0" fmla="*/ 1506109 h 1583856"/>
                  <a:gd name="connsiteX1" fmla="*/ 175907 w 1059772"/>
                  <a:gd name="connsiteY1" fmla="*/ 1466817 h 1583856"/>
                  <a:gd name="connsiteX2" fmla="*/ 173033 w 1059772"/>
                  <a:gd name="connsiteY2" fmla="*/ 1460585 h 1583856"/>
                  <a:gd name="connsiteX3" fmla="*/ 151573 w 1059772"/>
                  <a:gd name="connsiteY3" fmla="*/ 1421172 h 1583856"/>
                  <a:gd name="connsiteX4" fmla="*/ 75653 w 1059772"/>
                  <a:gd name="connsiteY4" fmla="*/ 1102411 h 1583856"/>
                  <a:gd name="connsiteX5" fmla="*/ 76737 w 1059772"/>
                  <a:gd name="connsiteY5" fmla="*/ 1062944 h 1583856"/>
                  <a:gd name="connsiteX6" fmla="*/ 64179 w 1059772"/>
                  <a:gd name="connsiteY6" fmla="*/ 1037852 h 1583856"/>
                  <a:gd name="connsiteX7" fmla="*/ 24807 w 1059772"/>
                  <a:gd name="connsiteY7" fmla="*/ 926828 h 1583856"/>
                  <a:gd name="connsiteX8" fmla="*/ 25270 w 1059772"/>
                  <a:gd name="connsiteY8" fmla="*/ 584029 h 1583856"/>
                  <a:gd name="connsiteX9" fmla="*/ 34629 w 1059772"/>
                  <a:gd name="connsiteY9" fmla="*/ 561297 h 1583856"/>
                  <a:gd name="connsiteX10" fmla="*/ 13495 w 1059772"/>
                  <a:gd name="connsiteY10" fmla="*/ 457812 h 1583856"/>
                  <a:gd name="connsiteX11" fmla="*/ 33874 w 1059772"/>
                  <a:gd name="connsiteY11" fmla="*/ 428820 h 1583856"/>
                  <a:gd name="connsiteX12" fmla="*/ 144406 w 1059772"/>
                  <a:gd name="connsiteY12" fmla="*/ 312312 h 1583856"/>
                  <a:gd name="connsiteX13" fmla="*/ 211003 w 1059772"/>
                  <a:gd name="connsiteY13" fmla="*/ 264853 h 1583856"/>
                  <a:gd name="connsiteX14" fmla="*/ 370172 w 1059772"/>
                  <a:gd name="connsiteY14" fmla="*/ 0 h 1583856"/>
                  <a:gd name="connsiteX15" fmla="*/ 377203 w 1059772"/>
                  <a:gd name="connsiteY15" fmla="*/ 464629 h 1583856"/>
                  <a:gd name="connsiteX16" fmla="*/ 391936 w 1059772"/>
                  <a:gd name="connsiteY16" fmla="*/ 466203 h 1583856"/>
                  <a:gd name="connsiteX17" fmla="*/ 557350 w 1059772"/>
                  <a:gd name="connsiteY17" fmla="*/ 529897 h 1583856"/>
                  <a:gd name="connsiteX18" fmla="*/ 560026 w 1059772"/>
                  <a:gd name="connsiteY18" fmla="*/ 531713 h 1583856"/>
                  <a:gd name="connsiteX19" fmla="*/ 562800 w 1059772"/>
                  <a:gd name="connsiteY19" fmla="*/ 530984 h 1583856"/>
                  <a:gd name="connsiteX20" fmla="*/ 855642 w 1059772"/>
                  <a:gd name="connsiteY20" fmla="*/ 541577 h 1583856"/>
                  <a:gd name="connsiteX21" fmla="*/ 855383 w 1059772"/>
                  <a:gd name="connsiteY21" fmla="*/ 542477 h 1583856"/>
                  <a:gd name="connsiteX22" fmla="*/ 865821 w 1059772"/>
                  <a:gd name="connsiteY22" fmla="*/ 545405 h 1583856"/>
                  <a:gd name="connsiteX23" fmla="*/ 884762 w 1059772"/>
                  <a:gd name="connsiteY23" fmla="*/ 555120 h 1583856"/>
                  <a:gd name="connsiteX24" fmla="*/ 915874 w 1059772"/>
                  <a:gd name="connsiteY24" fmla="*/ 700462 h 1583856"/>
                  <a:gd name="connsiteX25" fmla="*/ 809366 w 1059772"/>
                  <a:gd name="connsiteY25" fmla="*/ 746889 h 1583856"/>
                  <a:gd name="connsiteX26" fmla="*/ 797403 w 1059772"/>
                  <a:gd name="connsiteY26" fmla="*/ 743534 h 1583856"/>
                  <a:gd name="connsiteX27" fmla="*/ 797313 w 1059772"/>
                  <a:gd name="connsiteY27" fmla="*/ 743843 h 1583856"/>
                  <a:gd name="connsiteX28" fmla="*/ 538290 w 1059772"/>
                  <a:gd name="connsiteY28" fmla="*/ 757904 h 1583856"/>
                  <a:gd name="connsiteX29" fmla="*/ 520853 w 1059772"/>
                  <a:gd name="connsiteY29" fmla="*/ 766226 h 1583856"/>
                  <a:gd name="connsiteX30" fmla="*/ 532491 w 1059772"/>
                  <a:gd name="connsiteY30" fmla="*/ 789508 h 1583856"/>
                  <a:gd name="connsiteX31" fmla="*/ 918445 w 1059772"/>
                  <a:gd name="connsiteY31" fmla="*/ 1011955 h 1583856"/>
                  <a:gd name="connsiteX32" fmla="*/ 952321 w 1059772"/>
                  <a:gd name="connsiteY32" fmla="*/ 1009768 h 1583856"/>
                  <a:gd name="connsiteX33" fmla="*/ 957900 w 1059772"/>
                  <a:gd name="connsiteY33" fmla="*/ 1008564 h 1583856"/>
                  <a:gd name="connsiteX34" fmla="*/ 976238 w 1059772"/>
                  <a:gd name="connsiteY34" fmla="*/ 1008244 h 1583856"/>
                  <a:gd name="connsiteX35" fmla="*/ 1059495 w 1059772"/>
                  <a:gd name="connsiteY35" fmla="*/ 1103060 h 1583856"/>
                  <a:gd name="connsiteX36" fmla="*/ 980528 w 1059772"/>
                  <a:gd name="connsiteY36" fmla="*/ 1183074 h 1583856"/>
                  <a:gd name="connsiteX37" fmla="*/ 974021 w 1059772"/>
                  <a:gd name="connsiteY37" fmla="*/ 1183188 h 1583856"/>
                  <a:gd name="connsiteX38" fmla="*/ 974030 w 1059772"/>
                  <a:gd name="connsiteY38" fmla="*/ 1183274 h 1583856"/>
                  <a:gd name="connsiteX39" fmla="*/ 922140 w 1059772"/>
                  <a:gd name="connsiteY39" fmla="*/ 1186624 h 1583856"/>
                  <a:gd name="connsiteX40" fmla="*/ 870840 w 1059772"/>
                  <a:gd name="connsiteY40" fmla="*/ 1185560 h 1583856"/>
                  <a:gd name="connsiteX41" fmla="*/ 620068 w 1059772"/>
                  <a:gd name="connsiteY41" fmla="*/ 1113108 h 1583856"/>
                  <a:gd name="connsiteX42" fmla="*/ 589927 w 1059772"/>
                  <a:gd name="connsiteY42" fmla="*/ 1094530 h 1583856"/>
                  <a:gd name="connsiteX43" fmla="*/ 616709 w 1059772"/>
                  <a:gd name="connsiteY43" fmla="*/ 1119723 h 1583856"/>
                  <a:gd name="connsiteX44" fmla="*/ 887630 w 1059772"/>
                  <a:gd name="connsiteY44" fmla="*/ 1244404 h 1583856"/>
                  <a:gd name="connsiteX45" fmla="*/ 887524 w 1059772"/>
                  <a:gd name="connsiteY45" fmla="*/ 1245119 h 1583856"/>
                  <a:gd name="connsiteX46" fmla="*/ 901527 w 1059772"/>
                  <a:gd name="connsiteY46" fmla="*/ 1246484 h 1583856"/>
                  <a:gd name="connsiteX47" fmla="*/ 979852 w 1059772"/>
                  <a:gd name="connsiteY47" fmla="*/ 1339442 h 1583856"/>
                  <a:gd name="connsiteX48" fmla="*/ 881757 w 1059772"/>
                  <a:gd name="connsiteY48" fmla="*/ 1434326 h 1583856"/>
                  <a:gd name="connsiteX49" fmla="*/ 861988 w 1059772"/>
                  <a:gd name="connsiteY49" fmla="*/ 1432399 h 1583856"/>
                  <a:gd name="connsiteX50" fmla="*/ 857645 w 1059772"/>
                  <a:gd name="connsiteY50" fmla="*/ 1431095 h 1583856"/>
                  <a:gd name="connsiteX51" fmla="*/ 800804 w 1059772"/>
                  <a:gd name="connsiteY51" fmla="*/ 1420221 h 1583856"/>
                  <a:gd name="connsiteX52" fmla="*/ 449600 w 1059772"/>
                  <a:gd name="connsiteY52" fmla="*/ 1221923 h 1583856"/>
                  <a:gd name="connsiteX53" fmla="*/ 432966 w 1059772"/>
                  <a:gd name="connsiteY53" fmla="*/ 1203233 h 1583856"/>
                  <a:gd name="connsiteX54" fmla="*/ 442381 w 1059772"/>
                  <a:gd name="connsiteY54" fmla="*/ 1218196 h 1583856"/>
                  <a:gd name="connsiteX55" fmla="*/ 634655 w 1059772"/>
                  <a:gd name="connsiteY55" fmla="*/ 1390390 h 1583856"/>
                  <a:gd name="connsiteX56" fmla="*/ 671306 w 1059772"/>
                  <a:gd name="connsiteY56" fmla="*/ 1407944 h 1583856"/>
                  <a:gd name="connsiteX57" fmla="*/ 680029 w 1059772"/>
                  <a:gd name="connsiteY57" fmla="*/ 1410751 h 1583856"/>
                  <a:gd name="connsiteX58" fmla="*/ 733112 w 1059772"/>
                  <a:gd name="connsiteY58" fmla="*/ 1493763 h 1583856"/>
                  <a:gd name="connsiteX59" fmla="*/ 646199 w 1059772"/>
                  <a:gd name="connsiteY59" fmla="*/ 1583856 h 1583856"/>
                  <a:gd name="connsiteX60" fmla="*/ 612368 w 1059772"/>
                  <a:gd name="connsiteY60" fmla="*/ 1576776 h 1583856"/>
                  <a:gd name="connsiteX61" fmla="*/ 608168 w 1059772"/>
                  <a:gd name="connsiteY61" fmla="*/ 1574413 h 1583856"/>
                  <a:gd name="connsiteX62" fmla="*/ 550918 w 1059772"/>
                  <a:gd name="connsiteY62" fmla="*/ 1546992 h 1583856"/>
                  <a:gd name="connsiteX63" fmla="*/ 272929 w 1059772"/>
                  <a:gd name="connsiteY63" fmla="*/ 1282861 h 1583856"/>
                  <a:gd name="connsiteX64" fmla="*/ 263877 w 1059772"/>
                  <a:gd name="connsiteY64" fmla="*/ 1266216 h 1583856"/>
                  <a:gd name="connsiteX65" fmla="*/ 260179 w 1059772"/>
                  <a:gd name="connsiteY65" fmla="*/ 1264480 h 1583856"/>
                  <a:gd name="connsiteX66" fmla="*/ 265380 w 1059772"/>
                  <a:gd name="connsiteY66" fmla="*/ 1281434 h 1583856"/>
                  <a:gd name="connsiteX67" fmla="*/ 294131 w 1059772"/>
                  <a:gd name="connsiteY67" fmla="*/ 1350055 h 1583856"/>
                  <a:gd name="connsiteX68" fmla="*/ 310035 w 1059772"/>
                  <a:gd name="connsiteY68" fmla="*/ 1379263 h 1583856"/>
                  <a:gd name="connsiteX69" fmla="*/ 312317 w 1059772"/>
                  <a:gd name="connsiteY69" fmla="*/ 1382436 h 1583856"/>
                  <a:gd name="connsiteX70" fmla="*/ 323049 w 1059772"/>
                  <a:gd name="connsiteY70" fmla="*/ 1413404 h 1583856"/>
                  <a:gd name="connsiteX71" fmla="*/ 255745 w 1059772"/>
                  <a:gd name="connsiteY71" fmla="*/ 1506450 h 1583856"/>
                  <a:gd name="connsiteX72" fmla="*/ 231749 w 1059772"/>
                  <a:gd name="connsiteY72" fmla="*/ 1506109 h 1583856"/>
                  <a:gd name="connsiteX0" fmla="*/ 231749 w 1059772"/>
                  <a:gd name="connsiteY0" fmla="*/ 1506109 h 1583856"/>
                  <a:gd name="connsiteX1" fmla="*/ 175907 w 1059772"/>
                  <a:gd name="connsiteY1" fmla="*/ 1466817 h 1583856"/>
                  <a:gd name="connsiteX2" fmla="*/ 173033 w 1059772"/>
                  <a:gd name="connsiteY2" fmla="*/ 1460585 h 1583856"/>
                  <a:gd name="connsiteX3" fmla="*/ 151573 w 1059772"/>
                  <a:gd name="connsiteY3" fmla="*/ 1421172 h 1583856"/>
                  <a:gd name="connsiteX4" fmla="*/ 75653 w 1059772"/>
                  <a:gd name="connsiteY4" fmla="*/ 1102411 h 1583856"/>
                  <a:gd name="connsiteX5" fmla="*/ 76737 w 1059772"/>
                  <a:gd name="connsiteY5" fmla="*/ 1062944 h 1583856"/>
                  <a:gd name="connsiteX6" fmla="*/ 64179 w 1059772"/>
                  <a:gd name="connsiteY6" fmla="*/ 1037852 h 1583856"/>
                  <a:gd name="connsiteX7" fmla="*/ 24807 w 1059772"/>
                  <a:gd name="connsiteY7" fmla="*/ 926828 h 1583856"/>
                  <a:gd name="connsiteX8" fmla="*/ 25270 w 1059772"/>
                  <a:gd name="connsiteY8" fmla="*/ 584029 h 1583856"/>
                  <a:gd name="connsiteX9" fmla="*/ 34629 w 1059772"/>
                  <a:gd name="connsiteY9" fmla="*/ 561297 h 1583856"/>
                  <a:gd name="connsiteX10" fmla="*/ 13495 w 1059772"/>
                  <a:gd name="connsiteY10" fmla="*/ 457812 h 1583856"/>
                  <a:gd name="connsiteX11" fmla="*/ 33874 w 1059772"/>
                  <a:gd name="connsiteY11" fmla="*/ 428820 h 1583856"/>
                  <a:gd name="connsiteX12" fmla="*/ 144406 w 1059772"/>
                  <a:gd name="connsiteY12" fmla="*/ 312312 h 1583856"/>
                  <a:gd name="connsiteX13" fmla="*/ 370172 w 1059772"/>
                  <a:gd name="connsiteY13" fmla="*/ 0 h 1583856"/>
                  <a:gd name="connsiteX14" fmla="*/ 377203 w 1059772"/>
                  <a:gd name="connsiteY14" fmla="*/ 464629 h 1583856"/>
                  <a:gd name="connsiteX15" fmla="*/ 391936 w 1059772"/>
                  <a:gd name="connsiteY15" fmla="*/ 466203 h 1583856"/>
                  <a:gd name="connsiteX16" fmla="*/ 557350 w 1059772"/>
                  <a:gd name="connsiteY16" fmla="*/ 529897 h 1583856"/>
                  <a:gd name="connsiteX17" fmla="*/ 560026 w 1059772"/>
                  <a:gd name="connsiteY17" fmla="*/ 531713 h 1583856"/>
                  <a:gd name="connsiteX18" fmla="*/ 562800 w 1059772"/>
                  <a:gd name="connsiteY18" fmla="*/ 530984 h 1583856"/>
                  <a:gd name="connsiteX19" fmla="*/ 855642 w 1059772"/>
                  <a:gd name="connsiteY19" fmla="*/ 541577 h 1583856"/>
                  <a:gd name="connsiteX20" fmla="*/ 855383 w 1059772"/>
                  <a:gd name="connsiteY20" fmla="*/ 542477 h 1583856"/>
                  <a:gd name="connsiteX21" fmla="*/ 865821 w 1059772"/>
                  <a:gd name="connsiteY21" fmla="*/ 545405 h 1583856"/>
                  <a:gd name="connsiteX22" fmla="*/ 884762 w 1059772"/>
                  <a:gd name="connsiteY22" fmla="*/ 555120 h 1583856"/>
                  <a:gd name="connsiteX23" fmla="*/ 915874 w 1059772"/>
                  <a:gd name="connsiteY23" fmla="*/ 700462 h 1583856"/>
                  <a:gd name="connsiteX24" fmla="*/ 809366 w 1059772"/>
                  <a:gd name="connsiteY24" fmla="*/ 746889 h 1583856"/>
                  <a:gd name="connsiteX25" fmla="*/ 797403 w 1059772"/>
                  <a:gd name="connsiteY25" fmla="*/ 743534 h 1583856"/>
                  <a:gd name="connsiteX26" fmla="*/ 797313 w 1059772"/>
                  <a:gd name="connsiteY26" fmla="*/ 743843 h 1583856"/>
                  <a:gd name="connsiteX27" fmla="*/ 538290 w 1059772"/>
                  <a:gd name="connsiteY27" fmla="*/ 757904 h 1583856"/>
                  <a:gd name="connsiteX28" fmla="*/ 520853 w 1059772"/>
                  <a:gd name="connsiteY28" fmla="*/ 766226 h 1583856"/>
                  <a:gd name="connsiteX29" fmla="*/ 532491 w 1059772"/>
                  <a:gd name="connsiteY29" fmla="*/ 789508 h 1583856"/>
                  <a:gd name="connsiteX30" fmla="*/ 918445 w 1059772"/>
                  <a:gd name="connsiteY30" fmla="*/ 1011955 h 1583856"/>
                  <a:gd name="connsiteX31" fmla="*/ 952321 w 1059772"/>
                  <a:gd name="connsiteY31" fmla="*/ 1009768 h 1583856"/>
                  <a:gd name="connsiteX32" fmla="*/ 957900 w 1059772"/>
                  <a:gd name="connsiteY32" fmla="*/ 1008564 h 1583856"/>
                  <a:gd name="connsiteX33" fmla="*/ 976238 w 1059772"/>
                  <a:gd name="connsiteY33" fmla="*/ 1008244 h 1583856"/>
                  <a:gd name="connsiteX34" fmla="*/ 1059495 w 1059772"/>
                  <a:gd name="connsiteY34" fmla="*/ 1103060 h 1583856"/>
                  <a:gd name="connsiteX35" fmla="*/ 980528 w 1059772"/>
                  <a:gd name="connsiteY35" fmla="*/ 1183074 h 1583856"/>
                  <a:gd name="connsiteX36" fmla="*/ 974021 w 1059772"/>
                  <a:gd name="connsiteY36" fmla="*/ 1183188 h 1583856"/>
                  <a:gd name="connsiteX37" fmla="*/ 974030 w 1059772"/>
                  <a:gd name="connsiteY37" fmla="*/ 1183274 h 1583856"/>
                  <a:gd name="connsiteX38" fmla="*/ 922140 w 1059772"/>
                  <a:gd name="connsiteY38" fmla="*/ 1186624 h 1583856"/>
                  <a:gd name="connsiteX39" fmla="*/ 870840 w 1059772"/>
                  <a:gd name="connsiteY39" fmla="*/ 1185560 h 1583856"/>
                  <a:gd name="connsiteX40" fmla="*/ 620068 w 1059772"/>
                  <a:gd name="connsiteY40" fmla="*/ 1113108 h 1583856"/>
                  <a:gd name="connsiteX41" fmla="*/ 589927 w 1059772"/>
                  <a:gd name="connsiteY41" fmla="*/ 1094530 h 1583856"/>
                  <a:gd name="connsiteX42" fmla="*/ 616709 w 1059772"/>
                  <a:gd name="connsiteY42" fmla="*/ 1119723 h 1583856"/>
                  <a:gd name="connsiteX43" fmla="*/ 887630 w 1059772"/>
                  <a:gd name="connsiteY43" fmla="*/ 1244404 h 1583856"/>
                  <a:gd name="connsiteX44" fmla="*/ 887524 w 1059772"/>
                  <a:gd name="connsiteY44" fmla="*/ 1245119 h 1583856"/>
                  <a:gd name="connsiteX45" fmla="*/ 901527 w 1059772"/>
                  <a:gd name="connsiteY45" fmla="*/ 1246484 h 1583856"/>
                  <a:gd name="connsiteX46" fmla="*/ 979852 w 1059772"/>
                  <a:gd name="connsiteY46" fmla="*/ 1339442 h 1583856"/>
                  <a:gd name="connsiteX47" fmla="*/ 881757 w 1059772"/>
                  <a:gd name="connsiteY47" fmla="*/ 1434326 h 1583856"/>
                  <a:gd name="connsiteX48" fmla="*/ 861988 w 1059772"/>
                  <a:gd name="connsiteY48" fmla="*/ 1432399 h 1583856"/>
                  <a:gd name="connsiteX49" fmla="*/ 857645 w 1059772"/>
                  <a:gd name="connsiteY49" fmla="*/ 1431095 h 1583856"/>
                  <a:gd name="connsiteX50" fmla="*/ 800804 w 1059772"/>
                  <a:gd name="connsiteY50" fmla="*/ 1420221 h 1583856"/>
                  <a:gd name="connsiteX51" fmla="*/ 449600 w 1059772"/>
                  <a:gd name="connsiteY51" fmla="*/ 1221923 h 1583856"/>
                  <a:gd name="connsiteX52" fmla="*/ 432966 w 1059772"/>
                  <a:gd name="connsiteY52" fmla="*/ 1203233 h 1583856"/>
                  <a:gd name="connsiteX53" fmla="*/ 442381 w 1059772"/>
                  <a:gd name="connsiteY53" fmla="*/ 1218196 h 1583856"/>
                  <a:gd name="connsiteX54" fmla="*/ 634655 w 1059772"/>
                  <a:gd name="connsiteY54" fmla="*/ 1390390 h 1583856"/>
                  <a:gd name="connsiteX55" fmla="*/ 671306 w 1059772"/>
                  <a:gd name="connsiteY55" fmla="*/ 1407944 h 1583856"/>
                  <a:gd name="connsiteX56" fmla="*/ 680029 w 1059772"/>
                  <a:gd name="connsiteY56" fmla="*/ 1410751 h 1583856"/>
                  <a:gd name="connsiteX57" fmla="*/ 733112 w 1059772"/>
                  <a:gd name="connsiteY57" fmla="*/ 1493763 h 1583856"/>
                  <a:gd name="connsiteX58" fmla="*/ 646199 w 1059772"/>
                  <a:gd name="connsiteY58" fmla="*/ 1583856 h 1583856"/>
                  <a:gd name="connsiteX59" fmla="*/ 612368 w 1059772"/>
                  <a:gd name="connsiteY59" fmla="*/ 1576776 h 1583856"/>
                  <a:gd name="connsiteX60" fmla="*/ 608168 w 1059772"/>
                  <a:gd name="connsiteY60" fmla="*/ 1574413 h 1583856"/>
                  <a:gd name="connsiteX61" fmla="*/ 550918 w 1059772"/>
                  <a:gd name="connsiteY61" fmla="*/ 1546992 h 1583856"/>
                  <a:gd name="connsiteX62" fmla="*/ 272929 w 1059772"/>
                  <a:gd name="connsiteY62" fmla="*/ 1282861 h 1583856"/>
                  <a:gd name="connsiteX63" fmla="*/ 263877 w 1059772"/>
                  <a:gd name="connsiteY63" fmla="*/ 1266216 h 1583856"/>
                  <a:gd name="connsiteX64" fmla="*/ 260179 w 1059772"/>
                  <a:gd name="connsiteY64" fmla="*/ 1264480 h 1583856"/>
                  <a:gd name="connsiteX65" fmla="*/ 265380 w 1059772"/>
                  <a:gd name="connsiteY65" fmla="*/ 1281434 h 1583856"/>
                  <a:gd name="connsiteX66" fmla="*/ 294131 w 1059772"/>
                  <a:gd name="connsiteY66" fmla="*/ 1350055 h 1583856"/>
                  <a:gd name="connsiteX67" fmla="*/ 310035 w 1059772"/>
                  <a:gd name="connsiteY67" fmla="*/ 1379263 h 1583856"/>
                  <a:gd name="connsiteX68" fmla="*/ 312317 w 1059772"/>
                  <a:gd name="connsiteY68" fmla="*/ 1382436 h 1583856"/>
                  <a:gd name="connsiteX69" fmla="*/ 323049 w 1059772"/>
                  <a:gd name="connsiteY69" fmla="*/ 1413404 h 1583856"/>
                  <a:gd name="connsiteX70" fmla="*/ 255745 w 1059772"/>
                  <a:gd name="connsiteY70" fmla="*/ 1506450 h 1583856"/>
                  <a:gd name="connsiteX71" fmla="*/ 231749 w 1059772"/>
                  <a:gd name="connsiteY71" fmla="*/ 1506109 h 1583856"/>
                  <a:gd name="connsiteX0" fmla="*/ 231749 w 1059772"/>
                  <a:gd name="connsiteY0" fmla="*/ 1506109 h 1583856"/>
                  <a:gd name="connsiteX1" fmla="*/ 175907 w 1059772"/>
                  <a:gd name="connsiteY1" fmla="*/ 1466817 h 1583856"/>
                  <a:gd name="connsiteX2" fmla="*/ 173033 w 1059772"/>
                  <a:gd name="connsiteY2" fmla="*/ 1460585 h 1583856"/>
                  <a:gd name="connsiteX3" fmla="*/ 151573 w 1059772"/>
                  <a:gd name="connsiteY3" fmla="*/ 1421172 h 1583856"/>
                  <a:gd name="connsiteX4" fmla="*/ 75653 w 1059772"/>
                  <a:gd name="connsiteY4" fmla="*/ 1102411 h 1583856"/>
                  <a:gd name="connsiteX5" fmla="*/ 76737 w 1059772"/>
                  <a:gd name="connsiteY5" fmla="*/ 1062944 h 1583856"/>
                  <a:gd name="connsiteX6" fmla="*/ 64179 w 1059772"/>
                  <a:gd name="connsiteY6" fmla="*/ 1037852 h 1583856"/>
                  <a:gd name="connsiteX7" fmla="*/ 24807 w 1059772"/>
                  <a:gd name="connsiteY7" fmla="*/ 926828 h 1583856"/>
                  <a:gd name="connsiteX8" fmla="*/ 25270 w 1059772"/>
                  <a:gd name="connsiteY8" fmla="*/ 584029 h 1583856"/>
                  <a:gd name="connsiteX9" fmla="*/ 34629 w 1059772"/>
                  <a:gd name="connsiteY9" fmla="*/ 561297 h 1583856"/>
                  <a:gd name="connsiteX10" fmla="*/ 13495 w 1059772"/>
                  <a:gd name="connsiteY10" fmla="*/ 457812 h 1583856"/>
                  <a:gd name="connsiteX11" fmla="*/ 33874 w 1059772"/>
                  <a:gd name="connsiteY11" fmla="*/ 428820 h 1583856"/>
                  <a:gd name="connsiteX12" fmla="*/ 93894 w 1059772"/>
                  <a:gd name="connsiteY12" fmla="*/ 210152 h 1583856"/>
                  <a:gd name="connsiteX13" fmla="*/ 370172 w 1059772"/>
                  <a:gd name="connsiteY13" fmla="*/ 0 h 1583856"/>
                  <a:gd name="connsiteX14" fmla="*/ 377203 w 1059772"/>
                  <a:gd name="connsiteY14" fmla="*/ 464629 h 1583856"/>
                  <a:gd name="connsiteX15" fmla="*/ 391936 w 1059772"/>
                  <a:gd name="connsiteY15" fmla="*/ 466203 h 1583856"/>
                  <a:gd name="connsiteX16" fmla="*/ 557350 w 1059772"/>
                  <a:gd name="connsiteY16" fmla="*/ 529897 h 1583856"/>
                  <a:gd name="connsiteX17" fmla="*/ 560026 w 1059772"/>
                  <a:gd name="connsiteY17" fmla="*/ 531713 h 1583856"/>
                  <a:gd name="connsiteX18" fmla="*/ 562800 w 1059772"/>
                  <a:gd name="connsiteY18" fmla="*/ 530984 h 1583856"/>
                  <a:gd name="connsiteX19" fmla="*/ 855642 w 1059772"/>
                  <a:gd name="connsiteY19" fmla="*/ 541577 h 1583856"/>
                  <a:gd name="connsiteX20" fmla="*/ 855383 w 1059772"/>
                  <a:gd name="connsiteY20" fmla="*/ 542477 h 1583856"/>
                  <a:gd name="connsiteX21" fmla="*/ 865821 w 1059772"/>
                  <a:gd name="connsiteY21" fmla="*/ 545405 h 1583856"/>
                  <a:gd name="connsiteX22" fmla="*/ 884762 w 1059772"/>
                  <a:gd name="connsiteY22" fmla="*/ 555120 h 1583856"/>
                  <a:gd name="connsiteX23" fmla="*/ 915874 w 1059772"/>
                  <a:gd name="connsiteY23" fmla="*/ 700462 h 1583856"/>
                  <a:gd name="connsiteX24" fmla="*/ 809366 w 1059772"/>
                  <a:gd name="connsiteY24" fmla="*/ 746889 h 1583856"/>
                  <a:gd name="connsiteX25" fmla="*/ 797403 w 1059772"/>
                  <a:gd name="connsiteY25" fmla="*/ 743534 h 1583856"/>
                  <a:gd name="connsiteX26" fmla="*/ 797313 w 1059772"/>
                  <a:gd name="connsiteY26" fmla="*/ 743843 h 1583856"/>
                  <a:gd name="connsiteX27" fmla="*/ 538290 w 1059772"/>
                  <a:gd name="connsiteY27" fmla="*/ 757904 h 1583856"/>
                  <a:gd name="connsiteX28" fmla="*/ 520853 w 1059772"/>
                  <a:gd name="connsiteY28" fmla="*/ 766226 h 1583856"/>
                  <a:gd name="connsiteX29" fmla="*/ 532491 w 1059772"/>
                  <a:gd name="connsiteY29" fmla="*/ 789508 h 1583856"/>
                  <a:gd name="connsiteX30" fmla="*/ 918445 w 1059772"/>
                  <a:gd name="connsiteY30" fmla="*/ 1011955 h 1583856"/>
                  <a:gd name="connsiteX31" fmla="*/ 952321 w 1059772"/>
                  <a:gd name="connsiteY31" fmla="*/ 1009768 h 1583856"/>
                  <a:gd name="connsiteX32" fmla="*/ 957900 w 1059772"/>
                  <a:gd name="connsiteY32" fmla="*/ 1008564 h 1583856"/>
                  <a:gd name="connsiteX33" fmla="*/ 976238 w 1059772"/>
                  <a:gd name="connsiteY33" fmla="*/ 1008244 h 1583856"/>
                  <a:gd name="connsiteX34" fmla="*/ 1059495 w 1059772"/>
                  <a:gd name="connsiteY34" fmla="*/ 1103060 h 1583856"/>
                  <a:gd name="connsiteX35" fmla="*/ 980528 w 1059772"/>
                  <a:gd name="connsiteY35" fmla="*/ 1183074 h 1583856"/>
                  <a:gd name="connsiteX36" fmla="*/ 974021 w 1059772"/>
                  <a:gd name="connsiteY36" fmla="*/ 1183188 h 1583856"/>
                  <a:gd name="connsiteX37" fmla="*/ 974030 w 1059772"/>
                  <a:gd name="connsiteY37" fmla="*/ 1183274 h 1583856"/>
                  <a:gd name="connsiteX38" fmla="*/ 922140 w 1059772"/>
                  <a:gd name="connsiteY38" fmla="*/ 1186624 h 1583856"/>
                  <a:gd name="connsiteX39" fmla="*/ 870840 w 1059772"/>
                  <a:gd name="connsiteY39" fmla="*/ 1185560 h 1583856"/>
                  <a:gd name="connsiteX40" fmla="*/ 620068 w 1059772"/>
                  <a:gd name="connsiteY40" fmla="*/ 1113108 h 1583856"/>
                  <a:gd name="connsiteX41" fmla="*/ 589927 w 1059772"/>
                  <a:gd name="connsiteY41" fmla="*/ 1094530 h 1583856"/>
                  <a:gd name="connsiteX42" fmla="*/ 616709 w 1059772"/>
                  <a:gd name="connsiteY42" fmla="*/ 1119723 h 1583856"/>
                  <a:gd name="connsiteX43" fmla="*/ 887630 w 1059772"/>
                  <a:gd name="connsiteY43" fmla="*/ 1244404 h 1583856"/>
                  <a:gd name="connsiteX44" fmla="*/ 887524 w 1059772"/>
                  <a:gd name="connsiteY44" fmla="*/ 1245119 h 1583856"/>
                  <a:gd name="connsiteX45" fmla="*/ 901527 w 1059772"/>
                  <a:gd name="connsiteY45" fmla="*/ 1246484 h 1583856"/>
                  <a:gd name="connsiteX46" fmla="*/ 979852 w 1059772"/>
                  <a:gd name="connsiteY46" fmla="*/ 1339442 h 1583856"/>
                  <a:gd name="connsiteX47" fmla="*/ 881757 w 1059772"/>
                  <a:gd name="connsiteY47" fmla="*/ 1434326 h 1583856"/>
                  <a:gd name="connsiteX48" fmla="*/ 861988 w 1059772"/>
                  <a:gd name="connsiteY48" fmla="*/ 1432399 h 1583856"/>
                  <a:gd name="connsiteX49" fmla="*/ 857645 w 1059772"/>
                  <a:gd name="connsiteY49" fmla="*/ 1431095 h 1583856"/>
                  <a:gd name="connsiteX50" fmla="*/ 800804 w 1059772"/>
                  <a:gd name="connsiteY50" fmla="*/ 1420221 h 1583856"/>
                  <a:gd name="connsiteX51" fmla="*/ 449600 w 1059772"/>
                  <a:gd name="connsiteY51" fmla="*/ 1221923 h 1583856"/>
                  <a:gd name="connsiteX52" fmla="*/ 432966 w 1059772"/>
                  <a:gd name="connsiteY52" fmla="*/ 1203233 h 1583856"/>
                  <a:gd name="connsiteX53" fmla="*/ 442381 w 1059772"/>
                  <a:gd name="connsiteY53" fmla="*/ 1218196 h 1583856"/>
                  <a:gd name="connsiteX54" fmla="*/ 634655 w 1059772"/>
                  <a:gd name="connsiteY54" fmla="*/ 1390390 h 1583856"/>
                  <a:gd name="connsiteX55" fmla="*/ 671306 w 1059772"/>
                  <a:gd name="connsiteY55" fmla="*/ 1407944 h 1583856"/>
                  <a:gd name="connsiteX56" fmla="*/ 680029 w 1059772"/>
                  <a:gd name="connsiteY56" fmla="*/ 1410751 h 1583856"/>
                  <a:gd name="connsiteX57" fmla="*/ 733112 w 1059772"/>
                  <a:gd name="connsiteY57" fmla="*/ 1493763 h 1583856"/>
                  <a:gd name="connsiteX58" fmla="*/ 646199 w 1059772"/>
                  <a:gd name="connsiteY58" fmla="*/ 1583856 h 1583856"/>
                  <a:gd name="connsiteX59" fmla="*/ 612368 w 1059772"/>
                  <a:gd name="connsiteY59" fmla="*/ 1576776 h 1583856"/>
                  <a:gd name="connsiteX60" fmla="*/ 608168 w 1059772"/>
                  <a:gd name="connsiteY60" fmla="*/ 1574413 h 1583856"/>
                  <a:gd name="connsiteX61" fmla="*/ 550918 w 1059772"/>
                  <a:gd name="connsiteY61" fmla="*/ 1546992 h 1583856"/>
                  <a:gd name="connsiteX62" fmla="*/ 272929 w 1059772"/>
                  <a:gd name="connsiteY62" fmla="*/ 1282861 h 1583856"/>
                  <a:gd name="connsiteX63" fmla="*/ 263877 w 1059772"/>
                  <a:gd name="connsiteY63" fmla="*/ 1266216 h 1583856"/>
                  <a:gd name="connsiteX64" fmla="*/ 260179 w 1059772"/>
                  <a:gd name="connsiteY64" fmla="*/ 1264480 h 1583856"/>
                  <a:gd name="connsiteX65" fmla="*/ 265380 w 1059772"/>
                  <a:gd name="connsiteY65" fmla="*/ 1281434 h 1583856"/>
                  <a:gd name="connsiteX66" fmla="*/ 294131 w 1059772"/>
                  <a:gd name="connsiteY66" fmla="*/ 1350055 h 1583856"/>
                  <a:gd name="connsiteX67" fmla="*/ 310035 w 1059772"/>
                  <a:gd name="connsiteY67" fmla="*/ 1379263 h 1583856"/>
                  <a:gd name="connsiteX68" fmla="*/ 312317 w 1059772"/>
                  <a:gd name="connsiteY68" fmla="*/ 1382436 h 1583856"/>
                  <a:gd name="connsiteX69" fmla="*/ 323049 w 1059772"/>
                  <a:gd name="connsiteY69" fmla="*/ 1413404 h 1583856"/>
                  <a:gd name="connsiteX70" fmla="*/ 255745 w 1059772"/>
                  <a:gd name="connsiteY70" fmla="*/ 1506450 h 1583856"/>
                  <a:gd name="connsiteX71" fmla="*/ 231749 w 1059772"/>
                  <a:gd name="connsiteY71" fmla="*/ 1506109 h 1583856"/>
                  <a:gd name="connsiteX0" fmla="*/ 231749 w 1059772"/>
                  <a:gd name="connsiteY0" fmla="*/ 1506109 h 1583856"/>
                  <a:gd name="connsiteX1" fmla="*/ 175907 w 1059772"/>
                  <a:gd name="connsiteY1" fmla="*/ 1466817 h 1583856"/>
                  <a:gd name="connsiteX2" fmla="*/ 173033 w 1059772"/>
                  <a:gd name="connsiteY2" fmla="*/ 1460585 h 1583856"/>
                  <a:gd name="connsiteX3" fmla="*/ 151573 w 1059772"/>
                  <a:gd name="connsiteY3" fmla="*/ 1421172 h 1583856"/>
                  <a:gd name="connsiteX4" fmla="*/ 75653 w 1059772"/>
                  <a:gd name="connsiteY4" fmla="*/ 1102411 h 1583856"/>
                  <a:gd name="connsiteX5" fmla="*/ 76737 w 1059772"/>
                  <a:gd name="connsiteY5" fmla="*/ 1062944 h 1583856"/>
                  <a:gd name="connsiteX6" fmla="*/ 64179 w 1059772"/>
                  <a:gd name="connsiteY6" fmla="*/ 1037852 h 1583856"/>
                  <a:gd name="connsiteX7" fmla="*/ 24807 w 1059772"/>
                  <a:gd name="connsiteY7" fmla="*/ 926828 h 1583856"/>
                  <a:gd name="connsiteX8" fmla="*/ 25270 w 1059772"/>
                  <a:gd name="connsiteY8" fmla="*/ 584029 h 1583856"/>
                  <a:gd name="connsiteX9" fmla="*/ 34629 w 1059772"/>
                  <a:gd name="connsiteY9" fmla="*/ 561297 h 1583856"/>
                  <a:gd name="connsiteX10" fmla="*/ 13495 w 1059772"/>
                  <a:gd name="connsiteY10" fmla="*/ 457812 h 1583856"/>
                  <a:gd name="connsiteX11" fmla="*/ 33874 w 1059772"/>
                  <a:gd name="connsiteY11" fmla="*/ 428820 h 1583856"/>
                  <a:gd name="connsiteX12" fmla="*/ 93894 w 1059772"/>
                  <a:gd name="connsiteY12" fmla="*/ 210152 h 1583856"/>
                  <a:gd name="connsiteX13" fmla="*/ 370172 w 1059772"/>
                  <a:gd name="connsiteY13" fmla="*/ 0 h 1583856"/>
                  <a:gd name="connsiteX14" fmla="*/ 377203 w 1059772"/>
                  <a:gd name="connsiteY14" fmla="*/ 464629 h 1583856"/>
                  <a:gd name="connsiteX15" fmla="*/ 391936 w 1059772"/>
                  <a:gd name="connsiteY15" fmla="*/ 466203 h 1583856"/>
                  <a:gd name="connsiteX16" fmla="*/ 557350 w 1059772"/>
                  <a:gd name="connsiteY16" fmla="*/ 529897 h 1583856"/>
                  <a:gd name="connsiteX17" fmla="*/ 560026 w 1059772"/>
                  <a:gd name="connsiteY17" fmla="*/ 531713 h 1583856"/>
                  <a:gd name="connsiteX18" fmla="*/ 562800 w 1059772"/>
                  <a:gd name="connsiteY18" fmla="*/ 530984 h 1583856"/>
                  <a:gd name="connsiteX19" fmla="*/ 855642 w 1059772"/>
                  <a:gd name="connsiteY19" fmla="*/ 541577 h 1583856"/>
                  <a:gd name="connsiteX20" fmla="*/ 855383 w 1059772"/>
                  <a:gd name="connsiteY20" fmla="*/ 542477 h 1583856"/>
                  <a:gd name="connsiteX21" fmla="*/ 865821 w 1059772"/>
                  <a:gd name="connsiteY21" fmla="*/ 545405 h 1583856"/>
                  <a:gd name="connsiteX22" fmla="*/ 884762 w 1059772"/>
                  <a:gd name="connsiteY22" fmla="*/ 555120 h 1583856"/>
                  <a:gd name="connsiteX23" fmla="*/ 915874 w 1059772"/>
                  <a:gd name="connsiteY23" fmla="*/ 700462 h 1583856"/>
                  <a:gd name="connsiteX24" fmla="*/ 809366 w 1059772"/>
                  <a:gd name="connsiteY24" fmla="*/ 746889 h 1583856"/>
                  <a:gd name="connsiteX25" fmla="*/ 797403 w 1059772"/>
                  <a:gd name="connsiteY25" fmla="*/ 743534 h 1583856"/>
                  <a:gd name="connsiteX26" fmla="*/ 797313 w 1059772"/>
                  <a:gd name="connsiteY26" fmla="*/ 743843 h 1583856"/>
                  <a:gd name="connsiteX27" fmla="*/ 538290 w 1059772"/>
                  <a:gd name="connsiteY27" fmla="*/ 757904 h 1583856"/>
                  <a:gd name="connsiteX28" fmla="*/ 520853 w 1059772"/>
                  <a:gd name="connsiteY28" fmla="*/ 766226 h 1583856"/>
                  <a:gd name="connsiteX29" fmla="*/ 532491 w 1059772"/>
                  <a:gd name="connsiteY29" fmla="*/ 789508 h 1583856"/>
                  <a:gd name="connsiteX30" fmla="*/ 918445 w 1059772"/>
                  <a:gd name="connsiteY30" fmla="*/ 1011955 h 1583856"/>
                  <a:gd name="connsiteX31" fmla="*/ 952321 w 1059772"/>
                  <a:gd name="connsiteY31" fmla="*/ 1009768 h 1583856"/>
                  <a:gd name="connsiteX32" fmla="*/ 957900 w 1059772"/>
                  <a:gd name="connsiteY32" fmla="*/ 1008564 h 1583856"/>
                  <a:gd name="connsiteX33" fmla="*/ 976238 w 1059772"/>
                  <a:gd name="connsiteY33" fmla="*/ 1008244 h 1583856"/>
                  <a:gd name="connsiteX34" fmla="*/ 1059495 w 1059772"/>
                  <a:gd name="connsiteY34" fmla="*/ 1103060 h 1583856"/>
                  <a:gd name="connsiteX35" fmla="*/ 980528 w 1059772"/>
                  <a:gd name="connsiteY35" fmla="*/ 1183074 h 1583856"/>
                  <a:gd name="connsiteX36" fmla="*/ 974021 w 1059772"/>
                  <a:gd name="connsiteY36" fmla="*/ 1183188 h 1583856"/>
                  <a:gd name="connsiteX37" fmla="*/ 974030 w 1059772"/>
                  <a:gd name="connsiteY37" fmla="*/ 1183274 h 1583856"/>
                  <a:gd name="connsiteX38" fmla="*/ 922140 w 1059772"/>
                  <a:gd name="connsiteY38" fmla="*/ 1186624 h 1583856"/>
                  <a:gd name="connsiteX39" fmla="*/ 870840 w 1059772"/>
                  <a:gd name="connsiteY39" fmla="*/ 1185560 h 1583856"/>
                  <a:gd name="connsiteX40" fmla="*/ 620068 w 1059772"/>
                  <a:gd name="connsiteY40" fmla="*/ 1113108 h 1583856"/>
                  <a:gd name="connsiteX41" fmla="*/ 589927 w 1059772"/>
                  <a:gd name="connsiteY41" fmla="*/ 1094530 h 1583856"/>
                  <a:gd name="connsiteX42" fmla="*/ 616709 w 1059772"/>
                  <a:gd name="connsiteY42" fmla="*/ 1119723 h 1583856"/>
                  <a:gd name="connsiteX43" fmla="*/ 887630 w 1059772"/>
                  <a:gd name="connsiteY43" fmla="*/ 1244404 h 1583856"/>
                  <a:gd name="connsiteX44" fmla="*/ 887524 w 1059772"/>
                  <a:gd name="connsiteY44" fmla="*/ 1245119 h 1583856"/>
                  <a:gd name="connsiteX45" fmla="*/ 901527 w 1059772"/>
                  <a:gd name="connsiteY45" fmla="*/ 1246484 h 1583856"/>
                  <a:gd name="connsiteX46" fmla="*/ 979852 w 1059772"/>
                  <a:gd name="connsiteY46" fmla="*/ 1339442 h 1583856"/>
                  <a:gd name="connsiteX47" fmla="*/ 881757 w 1059772"/>
                  <a:gd name="connsiteY47" fmla="*/ 1434326 h 1583856"/>
                  <a:gd name="connsiteX48" fmla="*/ 861988 w 1059772"/>
                  <a:gd name="connsiteY48" fmla="*/ 1432399 h 1583856"/>
                  <a:gd name="connsiteX49" fmla="*/ 857645 w 1059772"/>
                  <a:gd name="connsiteY49" fmla="*/ 1431095 h 1583856"/>
                  <a:gd name="connsiteX50" fmla="*/ 800804 w 1059772"/>
                  <a:gd name="connsiteY50" fmla="*/ 1420221 h 1583856"/>
                  <a:gd name="connsiteX51" fmla="*/ 449600 w 1059772"/>
                  <a:gd name="connsiteY51" fmla="*/ 1221923 h 1583856"/>
                  <a:gd name="connsiteX52" fmla="*/ 432966 w 1059772"/>
                  <a:gd name="connsiteY52" fmla="*/ 1203233 h 1583856"/>
                  <a:gd name="connsiteX53" fmla="*/ 442381 w 1059772"/>
                  <a:gd name="connsiteY53" fmla="*/ 1218196 h 1583856"/>
                  <a:gd name="connsiteX54" fmla="*/ 634655 w 1059772"/>
                  <a:gd name="connsiteY54" fmla="*/ 1390390 h 1583856"/>
                  <a:gd name="connsiteX55" fmla="*/ 671306 w 1059772"/>
                  <a:gd name="connsiteY55" fmla="*/ 1407944 h 1583856"/>
                  <a:gd name="connsiteX56" fmla="*/ 680029 w 1059772"/>
                  <a:gd name="connsiteY56" fmla="*/ 1410751 h 1583856"/>
                  <a:gd name="connsiteX57" fmla="*/ 733112 w 1059772"/>
                  <a:gd name="connsiteY57" fmla="*/ 1493763 h 1583856"/>
                  <a:gd name="connsiteX58" fmla="*/ 646199 w 1059772"/>
                  <a:gd name="connsiteY58" fmla="*/ 1583856 h 1583856"/>
                  <a:gd name="connsiteX59" fmla="*/ 612368 w 1059772"/>
                  <a:gd name="connsiteY59" fmla="*/ 1576776 h 1583856"/>
                  <a:gd name="connsiteX60" fmla="*/ 608168 w 1059772"/>
                  <a:gd name="connsiteY60" fmla="*/ 1574413 h 1583856"/>
                  <a:gd name="connsiteX61" fmla="*/ 550918 w 1059772"/>
                  <a:gd name="connsiteY61" fmla="*/ 1546992 h 1583856"/>
                  <a:gd name="connsiteX62" fmla="*/ 272929 w 1059772"/>
                  <a:gd name="connsiteY62" fmla="*/ 1282861 h 1583856"/>
                  <a:gd name="connsiteX63" fmla="*/ 263877 w 1059772"/>
                  <a:gd name="connsiteY63" fmla="*/ 1266216 h 1583856"/>
                  <a:gd name="connsiteX64" fmla="*/ 260179 w 1059772"/>
                  <a:gd name="connsiteY64" fmla="*/ 1264480 h 1583856"/>
                  <a:gd name="connsiteX65" fmla="*/ 265380 w 1059772"/>
                  <a:gd name="connsiteY65" fmla="*/ 1281434 h 1583856"/>
                  <a:gd name="connsiteX66" fmla="*/ 294131 w 1059772"/>
                  <a:gd name="connsiteY66" fmla="*/ 1350055 h 1583856"/>
                  <a:gd name="connsiteX67" fmla="*/ 310035 w 1059772"/>
                  <a:gd name="connsiteY67" fmla="*/ 1379263 h 1583856"/>
                  <a:gd name="connsiteX68" fmla="*/ 312317 w 1059772"/>
                  <a:gd name="connsiteY68" fmla="*/ 1382436 h 1583856"/>
                  <a:gd name="connsiteX69" fmla="*/ 323049 w 1059772"/>
                  <a:gd name="connsiteY69" fmla="*/ 1413404 h 1583856"/>
                  <a:gd name="connsiteX70" fmla="*/ 255745 w 1059772"/>
                  <a:gd name="connsiteY70" fmla="*/ 1506450 h 1583856"/>
                  <a:gd name="connsiteX71" fmla="*/ 231749 w 1059772"/>
                  <a:gd name="connsiteY71" fmla="*/ 1506109 h 1583856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13495 w 1059772"/>
                  <a:gd name="connsiteY10" fmla="*/ 517570 h 1643614"/>
                  <a:gd name="connsiteX11" fmla="*/ 33874 w 1059772"/>
                  <a:gd name="connsiteY11" fmla="*/ 488578 h 1643614"/>
                  <a:gd name="connsiteX12" fmla="*/ 93894 w 1059772"/>
                  <a:gd name="connsiteY12" fmla="*/ 269910 h 1643614"/>
                  <a:gd name="connsiteX13" fmla="*/ 377298 w 1059772"/>
                  <a:gd name="connsiteY13" fmla="*/ 0 h 1643614"/>
                  <a:gd name="connsiteX14" fmla="*/ 377203 w 1059772"/>
                  <a:gd name="connsiteY14" fmla="*/ 524387 h 1643614"/>
                  <a:gd name="connsiteX15" fmla="*/ 391936 w 1059772"/>
                  <a:gd name="connsiteY15" fmla="*/ 525961 h 1643614"/>
                  <a:gd name="connsiteX16" fmla="*/ 557350 w 1059772"/>
                  <a:gd name="connsiteY16" fmla="*/ 589655 h 1643614"/>
                  <a:gd name="connsiteX17" fmla="*/ 560026 w 1059772"/>
                  <a:gd name="connsiteY17" fmla="*/ 591471 h 1643614"/>
                  <a:gd name="connsiteX18" fmla="*/ 562800 w 1059772"/>
                  <a:gd name="connsiteY18" fmla="*/ 590742 h 1643614"/>
                  <a:gd name="connsiteX19" fmla="*/ 855642 w 1059772"/>
                  <a:gd name="connsiteY19" fmla="*/ 601335 h 1643614"/>
                  <a:gd name="connsiteX20" fmla="*/ 855383 w 1059772"/>
                  <a:gd name="connsiteY20" fmla="*/ 602235 h 1643614"/>
                  <a:gd name="connsiteX21" fmla="*/ 865821 w 1059772"/>
                  <a:gd name="connsiteY21" fmla="*/ 605163 h 1643614"/>
                  <a:gd name="connsiteX22" fmla="*/ 884762 w 1059772"/>
                  <a:gd name="connsiteY22" fmla="*/ 614878 h 1643614"/>
                  <a:gd name="connsiteX23" fmla="*/ 915874 w 1059772"/>
                  <a:gd name="connsiteY23" fmla="*/ 760220 h 1643614"/>
                  <a:gd name="connsiteX24" fmla="*/ 809366 w 1059772"/>
                  <a:gd name="connsiteY24" fmla="*/ 806647 h 1643614"/>
                  <a:gd name="connsiteX25" fmla="*/ 797403 w 1059772"/>
                  <a:gd name="connsiteY25" fmla="*/ 803292 h 1643614"/>
                  <a:gd name="connsiteX26" fmla="*/ 797313 w 1059772"/>
                  <a:gd name="connsiteY26" fmla="*/ 803601 h 1643614"/>
                  <a:gd name="connsiteX27" fmla="*/ 538290 w 1059772"/>
                  <a:gd name="connsiteY27" fmla="*/ 817662 h 1643614"/>
                  <a:gd name="connsiteX28" fmla="*/ 520853 w 1059772"/>
                  <a:gd name="connsiteY28" fmla="*/ 825984 h 1643614"/>
                  <a:gd name="connsiteX29" fmla="*/ 532491 w 1059772"/>
                  <a:gd name="connsiteY29" fmla="*/ 849266 h 1643614"/>
                  <a:gd name="connsiteX30" fmla="*/ 918445 w 1059772"/>
                  <a:gd name="connsiteY30" fmla="*/ 1071713 h 1643614"/>
                  <a:gd name="connsiteX31" fmla="*/ 952321 w 1059772"/>
                  <a:gd name="connsiteY31" fmla="*/ 1069526 h 1643614"/>
                  <a:gd name="connsiteX32" fmla="*/ 957900 w 1059772"/>
                  <a:gd name="connsiteY32" fmla="*/ 1068322 h 1643614"/>
                  <a:gd name="connsiteX33" fmla="*/ 976238 w 1059772"/>
                  <a:gd name="connsiteY33" fmla="*/ 1068002 h 1643614"/>
                  <a:gd name="connsiteX34" fmla="*/ 1059495 w 1059772"/>
                  <a:gd name="connsiteY34" fmla="*/ 1162818 h 1643614"/>
                  <a:gd name="connsiteX35" fmla="*/ 980528 w 1059772"/>
                  <a:gd name="connsiteY35" fmla="*/ 1242832 h 1643614"/>
                  <a:gd name="connsiteX36" fmla="*/ 974021 w 1059772"/>
                  <a:gd name="connsiteY36" fmla="*/ 1242946 h 1643614"/>
                  <a:gd name="connsiteX37" fmla="*/ 974030 w 1059772"/>
                  <a:gd name="connsiteY37" fmla="*/ 1243032 h 1643614"/>
                  <a:gd name="connsiteX38" fmla="*/ 922140 w 1059772"/>
                  <a:gd name="connsiteY38" fmla="*/ 1246382 h 1643614"/>
                  <a:gd name="connsiteX39" fmla="*/ 870840 w 1059772"/>
                  <a:gd name="connsiteY39" fmla="*/ 1245318 h 1643614"/>
                  <a:gd name="connsiteX40" fmla="*/ 620068 w 1059772"/>
                  <a:gd name="connsiteY40" fmla="*/ 1172866 h 1643614"/>
                  <a:gd name="connsiteX41" fmla="*/ 589927 w 1059772"/>
                  <a:gd name="connsiteY41" fmla="*/ 1154288 h 1643614"/>
                  <a:gd name="connsiteX42" fmla="*/ 616709 w 1059772"/>
                  <a:gd name="connsiteY42" fmla="*/ 1179481 h 1643614"/>
                  <a:gd name="connsiteX43" fmla="*/ 887630 w 1059772"/>
                  <a:gd name="connsiteY43" fmla="*/ 1304162 h 1643614"/>
                  <a:gd name="connsiteX44" fmla="*/ 887524 w 1059772"/>
                  <a:gd name="connsiteY44" fmla="*/ 1304877 h 1643614"/>
                  <a:gd name="connsiteX45" fmla="*/ 901527 w 1059772"/>
                  <a:gd name="connsiteY45" fmla="*/ 1306242 h 1643614"/>
                  <a:gd name="connsiteX46" fmla="*/ 979852 w 1059772"/>
                  <a:gd name="connsiteY46" fmla="*/ 1399200 h 1643614"/>
                  <a:gd name="connsiteX47" fmla="*/ 881757 w 1059772"/>
                  <a:gd name="connsiteY47" fmla="*/ 1494084 h 1643614"/>
                  <a:gd name="connsiteX48" fmla="*/ 861988 w 1059772"/>
                  <a:gd name="connsiteY48" fmla="*/ 1492157 h 1643614"/>
                  <a:gd name="connsiteX49" fmla="*/ 857645 w 1059772"/>
                  <a:gd name="connsiteY49" fmla="*/ 1490853 h 1643614"/>
                  <a:gd name="connsiteX50" fmla="*/ 800804 w 1059772"/>
                  <a:gd name="connsiteY50" fmla="*/ 1479979 h 1643614"/>
                  <a:gd name="connsiteX51" fmla="*/ 449600 w 1059772"/>
                  <a:gd name="connsiteY51" fmla="*/ 1281681 h 1643614"/>
                  <a:gd name="connsiteX52" fmla="*/ 432966 w 1059772"/>
                  <a:gd name="connsiteY52" fmla="*/ 1262991 h 1643614"/>
                  <a:gd name="connsiteX53" fmla="*/ 442381 w 1059772"/>
                  <a:gd name="connsiteY53" fmla="*/ 1277954 h 1643614"/>
                  <a:gd name="connsiteX54" fmla="*/ 634655 w 1059772"/>
                  <a:gd name="connsiteY54" fmla="*/ 1450148 h 1643614"/>
                  <a:gd name="connsiteX55" fmla="*/ 671306 w 1059772"/>
                  <a:gd name="connsiteY55" fmla="*/ 1467702 h 1643614"/>
                  <a:gd name="connsiteX56" fmla="*/ 680029 w 1059772"/>
                  <a:gd name="connsiteY56" fmla="*/ 1470509 h 1643614"/>
                  <a:gd name="connsiteX57" fmla="*/ 733112 w 1059772"/>
                  <a:gd name="connsiteY57" fmla="*/ 1553521 h 1643614"/>
                  <a:gd name="connsiteX58" fmla="*/ 646199 w 1059772"/>
                  <a:gd name="connsiteY58" fmla="*/ 1643614 h 1643614"/>
                  <a:gd name="connsiteX59" fmla="*/ 612368 w 1059772"/>
                  <a:gd name="connsiteY59" fmla="*/ 1636534 h 1643614"/>
                  <a:gd name="connsiteX60" fmla="*/ 608168 w 1059772"/>
                  <a:gd name="connsiteY60" fmla="*/ 1634171 h 1643614"/>
                  <a:gd name="connsiteX61" fmla="*/ 550918 w 1059772"/>
                  <a:gd name="connsiteY61" fmla="*/ 1606750 h 1643614"/>
                  <a:gd name="connsiteX62" fmla="*/ 272929 w 1059772"/>
                  <a:gd name="connsiteY62" fmla="*/ 1342619 h 1643614"/>
                  <a:gd name="connsiteX63" fmla="*/ 263877 w 1059772"/>
                  <a:gd name="connsiteY63" fmla="*/ 1325974 h 1643614"/>
                  <a:gd name="connsiteX64" fmla="*/ 260179 w 1059772"/>
                  <a:gd name="connsiteY64" fmla="*/ 1324238 h 1643614"/>
                  <a:gd name="connsiteX65" fmla="*/ 265380 w 1059772"/>
                  <a:gd name="connsiteY65" fmla="*/ 1341192 h 1643614"/>
                  <a:gd name="connsiteX66" fmla="*/ 294131 w 1059772"/>
                  <a:gd name="connsiteY66" fmla="*/ 1409813 h 1643614"/>
                  <a:gd name="connsiteX67" fmla="*/ 310035 w 1059772"/>
                  <a:gd name="connsiteY67" fmla="*/ 1439021 h 1643614"/>
                  <a:gd name="connsiteX68" fmla="*/ 312317 w 1059772"/>
                  <a:gd name="connsiteY68" fmla="*/ 1442194 h 1643614"/>
                  <a:gd name="connsiteX69" fmla="*/ 323049 w 1059772"/>
                  <a:gd name="connsiteY69" fmla="*/ 1473162 h 1643614"/>
                  <a:gd name="connsiteX70" fmla="*/ 255745 w 1059772"/>
                  <a:gd name="connsiteY70" fmla="*/ 1566208 h 1643614"/>
                  <a:gd name="connsiteX71" fmla="*/ 231749 w 1059772"/>
                  <a:gd name="connsiteY71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33874 w 1059772"/>
                  <a:gd name="connsiteY10" fmla="*/ 488578 h 1643614"/>
                  <a:gd name="connsiteX11" fmla="*/ 93894 w 1059772"/>
                  <a:gd name="connsiteY11" fmla="*/ 269910 h 1643614"/>
                  <a:gd name="connsiteX12" fmla="*/ 377298 w 1059772"/>
                  <a:gd name="connsiteY12" fmla="*/ 0 h 1643614"/>
                  <a:gd name="connsiteX13" fmla="*/ 377203 w 1059772"/>
                  <a:gd name="connsiteY13" fmla="*/ 524387 h 1643614"/>
                  <a:gd name="connsiteX14" fmla="*/ 391936 w 1059772"/>
                  <a:gd name="connsiteY14" fmla="*/ 525961 h 1643614"/>
                  <a:gd name="connsiteX15" fmla="*/ 557350 w 1059772"/>
                  <a:gd name="connsiteY15" fmla="*/ 589655 h 1643614"/>
                  <a:gd name="connsiteX16" fmla="*/ 560026 w 1059772"/>
                  <a:gd name="connsiteY16" fmla="*/ 591471 h 1643614"/>
                  <a:gd name="connsiteX17" fmla="*/ 562800 w 1059772"/>
                  <a:gd name="connsiteY17" fmla="*/ 590742 h 1643614"/>
                  <a:gd name="connsiteX18" fmla="*/ 855642 w 1059772"/>
                  <a:gd name="connsiteY18" fmla="*/ 601335 h 1643614"/>
                  <a:gd name="connsiteX19" fmla="*/ 855383 w 1059772"/>
                  <a:gd name="connsiteY19" fmla="*/ 602235 h 1643614"/>
                  <a:gd name="connsiteX20" fmla="*/ 865821 w 1059772"/>
                  <a:gd name="connsiteY20" fmla="*/ 605163 h 1643614"/>
                  <a:gd name="connsiteX21" fmla="*/ 884762 w 1059772"/>
                  <a:gd name="connsiteY21" fmla="*/ 614878 h 1643614"/>
                  <a:gd name="connsiteX22" fmla="*/ 915874 w 1059772"/>
                  <a:gd name="connsiteY22" fmla="*/ 760220 h 1643614"/>
                  <a:gd name="connsiteX23" fmla="*/ 809366 w 1059772"/>
                  <a:gd name="connsiteY23" fmla="*/ 806647 h 1643614"/>
                  <a:gd name="connsiteX24" fmla="*/ 797403 w 1059772"/>
                  <a:gd name="connsiteY24" fmla="*/ 803292 h 1643614"/>
                  <a:gd name="connsiteX25" fmla="*/ 797313 w 1059772"/>
                  <a:gd name="connsiteY25" fmla="*/ 803601 h 1643614"/>
                  <a:gd name="connsiteX26" fmla="*/ 538290 w 1059772"/>
                  <a:gd name="connsiteY26" fmla="*/ 817662 h 1643614"/>
                  <a:gd name="connsiteX27" fmla="*/ 520853 w 1059772"/>
                  <a:gd name="connsiteY27" fmla="*/ 825984 h 1643614"/>
                  <a:gd name="connsiteX28" fmla="*/ 532491 w 1059772"/>
                  <a:gd name="connsiteY28" fmla="*/ 849266 h 1643614"/>
                  <a:gd name="connsiteX29" fmla="*/ 918445 w 1059772"/>
                  <a:gd name="connsiteY29" fmla="*/ 1071713 h 1643614"/>
                  <a:gd name="connsiteX30" fmla="*/ 952321 w 1059772"/>
                  <a:gd name="connsiteY30" fmla="*/ 1069526 h 1643614"/>
                  <a:gd name="connsiteX31" fmla="*/ 957900 w 1059772"/>
                  <a:gd name="connsiteY31" fmla="*/ 1068322 h 1643614"/>
                  <a:gd name="connsiteX32" fmla="*/ 976238 w 1059772"/>
                  <a:gd name="connsiteY32" fmla="*/ 1068002 h 1643614"/>
                  <a:gd name="connsiteX33" fmla="*/ 1059495 w 1059772"/>
                  <a:gd name="connsiteY33" fmla="*/ 1162818 h 1643614"/>
                  <a:gd name="connsiteX34" fmla="*/ 980528 w 1059772"/>
                  <a:gd name="connsiteY34" fmla="*/ 1242832 h 1643614"/>
                  <a:gd name="connsiteX35" fmla="*/ 974021 w 1059772"/>
                  <a:gd name="connsiteY35" fmla="*/ 1242946 h 1643614"/>
                  <a:gd name="connsiteX36" fmla="*/ 974030 w 1059772"/>
                  <a:gd name="connsiteY36" fmla="*/ 1243032 h 1643614"/>
                  <a:gd name="connsiteX37" fmla="*/ 922140 w 1059772"/>
                  <a:gd name="connsiteY37" fmla="*/ 1246382 h 1643614"/>
                  <a:gd name="connsiteX38" fmla="*/ 870840 w 1059772"/>
                  <a:gd name="connsiteY38" fmla="*/ 1245318 h 1643614"/>
                  <a:gd name="connsiteX39" fmla="*/ 620068 w 1059772"/>
                  <a:gd name="connsiteY39" fmla="*/ 1172866 h 1643614"/>
                  <a:gd name="connsiteX40" fmla="*/ 589927 w 1059772"/>
                  <a:gd name="connsiteY40" fmla="*/ 1154288 h 1643614"/>
                  <a:gd name="connsiteX41" fmla="*/ 616709 w 1059772"/>
                  <a:gd name="connsiteY41" fmla="*/ 1179481 h 1643614"/>
                  <a:gd name="connsiteX42" fmla="*/ 887630 w 1059772"/>
                  <a:gd name="connsiteY42" fmla="*/ 1304162 h 1643614"/>
                  <a:gd name="connsiteX43" fmla="*/ 887524 w 1059772"/>
                  <a:gd name="connsiteY43" fmla="*/ 1304877 h 1643614"/>
                  <a:gd name="connsiteX44" fmla="*/ 901527 w 1059772"/>
                  <a:gd name="connsiteY44" fmla="*/ 1306242 h 1643614"/>
                  <a:gd name="connsiteX45" fmla="*/ 979852 w 1059772"/>
                  <a:gd name="connsiteY45" fmla="*/ 1399200 h 1643614"/>
                  <a:gd name="connsiteX46" fmla="*/ 881757 w 1059772"/>
                  <a:gd name="connsiteY46" fmla="*/ 1494084 h 1643614"/>
                  <a:gd name="connsiteX47" fmla="*/ 861988 w 1059772"/>
                  <a:gd name="connsiteY47" fmla="*/ 1492157 h 1643614"/>
                  <a:gd name="connsiteX48" fmla="*/ 857645 w 1059772"/>
                  <a:gd name="connsiteY48" fmla="*/ 1490853 h 1643614"/>
                  <a:gd name="connsiteX49" fmla="*/ 800804 w 1059772"/>
                  <a:gd name="connsiteY49" fmla="*/ 1479979 h 1643614"/>
                  <a:gd name="connsiteX50" fmla="*/ 449600 w 1059772"/>
                  <a:gd name="connsiteY50" fmla="*/ 1281681 h 1643614"/>
                  <a:gd name="connsiteX51" fmla="*/ 432966 w 1059772"/>
                  <a:gd name="connsiteY51" fmla="*/ 1262991 h 1643614"/>
                  <a:gd name="connsiteX52" fmla="*/ 442381 w 1059772"/>
                  <a:gd name="connsiteY52" fmla="*/ 1277954 h 1643614"/>
                  <a:gd name="connsiteX53" fmla="*/ 634655 w 1059772"/>
                  <a:gd name="connsiteY53" fmla="*/ 1450148 h 1643614"/>
                  <a:gd name="connsiteX54" fmla="*/ 671306 w 1059772"/>
                  <a:gd name="connsiteY54" fmla="*/ 1467702 h 1643614"/>
                  <a:gd name="connsiteX55" fmla="*/ 680029 w 1059772"/>
                  <a:gd name="connsiteY55" fmla="*/ 1470509 h 1643614"/>
                  <a:gd name="connsiteX56" fmla="*/ 733112 w 1059772"/>
                  <a:gd name="connsiteY56" fmla="*/ 1553521 h 1643614"/>
                  <a:gd name="connsiteX57" fmla="*/ 646199 w 1059772"/>
                  <a:gd name="connsiteY57" fmla="*/ 1643614 h 1643614"/>
                  <a:gd name="connsiteX58" fmla="*/ 612368 w 1059772"/>
                  <a:gd name="connsiteY58" fmla="*/ 1636534 h 1643614"/>
                  <a:gd name="connsiteX59" fmla="*/ 608168 w 1059772"/>
                  <a:gd name="connsiteY59" fmla="*/ 1634171 h 1643614"/>
                  <a:gd name="connsiteX60" fmla="*/ 550918 w 1059772"/>
                  <a:gd name="connsiteY60" fmla="*/ 1606750 h 1643614"/>
                  <a:gd name="connsiteX61" fmla="*/ 272929 w 1059772"/>
                  <a:gd name="connsiteY61" fmla="*/ 1342619 h 1643614"/>
                  <a:gd name="connsiteX62" fmla="*/ 263877 w 1059772"/>
                  <a:gd name="connsiteY62" fmla="*/ 1325974 h 1643614"/>
                  <a:gd name="connsiteX63" fmla="*/ 260179 w 1059772"/>
                  <a:gd name="connsiteY63" fmla="*/ 1324238 h 1643614"/>
                  <a:gd name="connsiteX64" fmla="*/ 265380 w 1059772"/>
                  <a:gd name="connsiteY64" fmla="*/ 1341192 h 1643614"/>
                  <a:gd name="connsiteX65" fmla="*/ 294131 w 1059772"/>
                  <a:gd name="connsiteY65" fmla="*/ 1409813 h 1643614"/>
                  <a:gd name="connsiteX66" fmla="*/ 310035 w 1059772"/>
                  <a:gd name="connsiteY66" fmla="*/ 1439021 h 1643614"/>
                  <a:gd name="connsiteX67" fmla="*/ 312317 w 1059772"/>
                  <a:gd name="connsiteY67" fmla="*/ 1442194 h 1643614"/>
                  <a:gd name="connsiteX68" fmla="*/ 323049 w 1059772"/>
                  <a:gd name="connsiteY68" fmla="*/ 1473162 h 1643614"/>
                  <a:gd name="connsiteX69" fmla="*/ 255745 w 1059772"/>
                  <a:gd name="connsiteY69" fmla="*/ 1566208 h 1643614"/>
                  <a:gd name="connsiteX70" fmla="*/ 231749 w 1059772"/>
                  <a:gd name="connsiteY70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93894 w 1059772"/>
                  <a:gd name="connsiteY10" fmla="*/ 269910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93894 w 1059772"/>
                  <a:gd name="connsiteY10" fmla="*/ 269910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93894 w 1059772"/>
                  <a:gd name="connsiteY10" fmla="*/ 269910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74180 w 1059772"/>
                  <a:gd name="connsiteY10" fmla="*/ 251227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74180 w 1059772"/>
                  <a:gd name="connsiteY10" fmla="*/ 251227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74180 w 1059772"/>
                  <a:gd name="connsiteY10" fmla="*/ 251227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74180 w 1059772"/>
                  <a:gd name="connsiteY10" fmla="*/ 251227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46553 w 1059772"/>
                  <a:gd name="connsiteY10" fmla="*/ 266508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46553 w 1059772"/>
                  <a:gd name="connsiteY10" fmla="*/ 266508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46553 w 1059772"/>
                  <a:gd name="connsiteY10" fmla="*/ 266508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46553 w 1059772"/>
                  <a:gd name="connsiteY10" fmla="*/ 266508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059772" h="1643614">
                    <a:moveTo>
                      <a:pt x="231749" y="1565867"/>
                    </a:moveTo>
                    <a:cubicBezTo>
                      <a:pt x="208484" y="1561858"/>
                      <a:pt x="188026" y="1547323"/>
                      <a:pt x="175907" y="1526575"/>
                    </a:cubicBezTo>
                    <a:lnTo>
                      <a:pt x="173033" y="1520343"/>
                    </a:lnTo>
                    <a:lnTo>
                      <a:pt x="151573" y="1480930"/>
                    </a:lnTo>
                    <a:cubicBezTo>
                      <a:pt x="101419" y="1380451"/>
                      <a:pt x="76186" y="1271288"/>
                      <a:pt x="75653" y="1162169"/>
                    </a:cubicBezTo>
                    <a:cubicBezTo>
                      <a:pt x="76014" y="1149013"/>
                      <a:pt x="76376" y="1135858"/>
                      <a:pt x="76737" y="1122702"/>
                    </a:cubicBezTo>
                    <a:lnTo>
                      <a:pt x="64179" y="1097610"/>
                    </a:lnTo>
                    <a:cubicBezTo>
                      <a:pt x="48671" y="1063128"/>
                      <a:pt x="35345" y="1025916"/>
                      <a:pt x="24807" y="986586"/>
                    </a:cubicBezTo>
                    <a:cubicBezTo>
                      <a:pt x="-9683" y="857869"/>
                      <a:pt x="-6970" y="733876"/>
                      <a:pt x="25270" y="643787"/>
                    </a:cubicBezTo>
                    <a:lnTo>
                      <a:pt x="34629" y="621055"/>
                    </a:lnTo>
                    <a:cubicBezTo>
                      <a:pt x="46066" y="558742"/>
                      <a:pt x="44145" y="435009"/>
                      <a:pt x="46553" y="266508"/>
                    </a:cubicBezTo>
                    <a:cubicBezTo>
                      <a:pt x="161980" y="166572"/>
                      <a:pt x="285205" y="70051"/>
                      <a:pt x="377298" y="0"/>
                    </a:cubicBezTo>
                    <a:cubicBezTo>
                      <a:pt x="377266" y="174796"/>
                      <a:pt x="377235" y="349591"/>
                      <a:pt x="377203" y="524387"/>
                    </a:cubicBezTo>
                    <a:lnTo>
                      <a:pt x="391936" y="525961"/>
                    </a:lnTo>
                    <a:cubicBezTo>
                      <a:pt x="448424" y="534675"/>
                      <a:pt x="504719" y="556645"/>
                      <a:pt x="557350" y="589655"/>
                    </a:cubicBezTo>
                    <a:lnTo>
                      <a:pt x="560026" y="591471"/>
                    </a:lnTo>
                    <a:lnTo>
                      <a:pt x="562800" y="590742"/>
                    </a:lnTo>
                    <a:cubicBezTo>
                      <a:pt x="658635" y="570473"/>
                      <a:pt x="759166" y="573513"/>
                      <a:pt x="855642" y="601335"/>
                    </a:cubicBezTo>
                    <a:cubicBezTo>
                      <a:pt x="855556" y="601635"/>
                      <a:pt x="855469" y="601935"/>
                      <a:pt x="855383" y="602235"/>
                    </a:cubicBezTo>
                    <a:lnTo>
                      <a:pt x="865821" y="605163"/>
                    </a:lnTo>
                    <a:cubicBezTo>
                      <a:pt x="872325" y="607704"/>
                      <a:pt x="878671" y="610936"/>
                      <a:pt x="884762" y="614878"/>
                    </a:cubicBezTo>
                    <a:cubicBezTo>
                      <a:pt x="933487" y="646416"/>
                      <a:pt x="947416" y="711488"/>
                      <a:pt x="915874" y="760220"/>
                    </a:cubicBezTo>
                    <a:cubicBezTo>
                      <a:pt x="892217" y="796769"/>
                      <a:pt x="849701" y="813747"/>
                      <a:pt x="809366" y="806647"/>
                    </a:cubicBezTo>
                    <a:lnTo>
                      <a:pt x="797403" y="803292"/>
                    </a:lnTo>
                    <a:lnTo>
                      <a:pt x="797313" y="803601"/>
                    </a:lnTo>
                    <a:cubicBezTo>
                      <a:pt x="711039" y="778721"/>
                      <a:pt x="619792" y="784234"/>
                      <a:pt x="538290" y="817662"/>
                    </a:cubicBezTo>
                    <a:lnTo>
                      <a:pt x="520853" y="825984"/>
                    </a:lnTo>
                    <a:lnTo>
                      <a:pt x="532491" y="849266"/>
                    </a:lnTo>
                    <a:cubicBezTo>
                      <a:pt x="609196" y="988549"/>
                      <a:pt x="757783" y="1075197"/>
                      <a:pt x="918445" y="1071713"/>
                    </a:cubicBezTo>
                    <a:lnTo>
                      <a:pt x="952321" y="1069526"/>
                    </a:lnTo>
                    <a:lnTo>
                      <a:pt x="957900" y="1068322"/>
                    </a:lnTo>
                    <a:cubicBezTo>
                      <a:pt x="963871" y="1067627"/>
                      <a:pt x="970005" y="1067502"/>
                      <a:pt x="976238" y="1068002"/>
                    </a:cubicBezTo>
                    <a:cubicBezTo>
                      <a:pt x="1026098" y="1072001"/>
                      <a:pt x="1063374" y="1114452"/>
                      <a:pt x="1059495" y="1162818"/>
                    </a:cubicBezTo>
                    <a:cubicBezTo>
                      <a:pt x="1056100" y="1205139"/>
                      <a:pt x="1022322" y="1237966"/>
                      <a:pt x="980528" y="1242832"/>
                    </a:cubicBezTo>
                    <a:lnTo>
                      <a:pt x="974021" y="1242946"/>
                    </a:lnTo>
                    <a:cubicBezTo>
                      <a:pt x="974024" y="1242975"/>
                      <a:pt x="974027" y="1243003"/>
                      <a:pt x="974030" y="1243032"/>
                    </a:cubicBezTo>
                    <a:cubicBezTo>
                      <a:pt x="956660" y="1244900"/>
                      <a:pt x="939350" y="1246009"/>
                      <a:pt x="922140" y="1246382"/>
                    </a:cubicBezTo>
                    <a:cubicBezTo>
                      <a:pt x="904929" y="1246756"/>
                      <a:pt x="887817" y="1246393"/>
                      <a:pt x="870840" y="1245318"/>
                    </a:cubicBezTo>
                    <a:cubicBezTo>
                      <a:pt x="781714" y="1239676"/>
                      <a:pt x="696329" y="1214401"/>
                      <a:pt x="620068" y="1172866"/>
                    </a:cubicBezTo>
                    <a:lnTo>
                      <a:pt x="589927" y="1154288"/>
                    </a:lnTo>
                    <a:lnTo>
                      <a:pt x="616709" y="1179481"/>
                    </a:lnTo>
                    <a:cubicBezTo>
                      <a:pt x="691447" y="1244394"/>
                      <a:pt x="784576" y="1288828"/>
                      <a:pt x="887630" y="1304162"/>
                    </a:cubicBezTo>
                    <a:cubicBezTo>
                      <a:pt x="887595" y="1304400"/>
                      <a:pt x="887559" y="1304639"/>
                      <a:pt x="887524" y="1304877"/>
                    </a:cubicBezTo>
                    <a:lnTo>
                      <a:pt x="901527" y="1306242"/>
                    </a:lnTo>
                    <a:cubicBezTo>
                      <a:pt x="946227" y="1315090"/>
                      <a:pt x="979852" y="1353346"/>
                      <a:pt x="979852" y="1399200"/>
                    </a:cubicBezTo>
                    <a:cubicBezTo>
                      <a:pt x="979852" y="1451603"/>
                      <a:pt x="935934" y="1494084"/>
                      <a:pt x="881757" y="1494084"/>
                    </a:cubicBezTo>
                    <a:cubicBezTo>
                      <a:pt x="874986" y="1494084"/>
                      <a:pt x="868374" y="1493420"/>
                      <a:pt x="861988" y="1492157"/>
                    </a:cubicBezTo>
                    <a:lnTo>
                      <a:pt x="857645" y="1490853"/>
                    </a:lnTo>
                    <a:lnTo>
                      <a:pt x="800804" y="1479979"/>
                    </a:lnTo>
                    <a:cubicBezTo>
                      <a:pt x="664639" y="1448032"/>
                      <a:pt x="543696" y="1377986"/>
                      <a:pt x="449600" y="1281681"/>
                    </a:cubicBezTo>
                    <a:lnTo>
                      <a:pt x="432966" y="1262991"/>
                    </a:lnTo>
                    <a:lnTo>
                      <a:pt x="442381" y="1277954"/>
                    </a:lnTo>
                    <a:cubicBezTo>
                      <a:pt x="490764" y="1348553"/>
                      <a:pt x="556024" y="1408163"/>
                      <a:pt x="634655" y="1450148"/>
                    </a:cubicBezTo>
                    <a:lnTo>
                      <a:pt x="671306" y="1467702"/>
                    </a:lnTo>
                    <a:lnTo>
                      <a:pt x="680029" y="1470509"/>
                    </a:lnTo>
                    <a:cubicBezTo>
                      <a:pt x="711223" y="1484186"/>
                      <a:pt x="733112" y="1516204"/>
                      <a:pt x="733112" y="1553521"/>
                    </a:cubicBezTo>
                    <a:cubicBezTo>
                      <a:pt x="733112" y="1603278"/>
                      <a:pt x="694199" y="1643614"/>
                      <a:pt x="646199" y="1643614"/>
                    </a:cubicBezTo>
                    <a:cubicBezTo>
                      <a:pt x="634198" y="1643614"/>
                      <a:pt x="622766" y="1641093"/>
                      <a:pt x="612368" y="1636534"/>
                    </a:cubicBezTo>
                    <a:lnTo>
                      <a:pt x="608168" y="1634171"/>
                    </a:lnTo>
                    <a:lnTo>
                      <a:pt x="550918" y="1606750"/>
                    </a:lnTo>
                    <a:cubicBezTo>
                      <a:pt x="433604" y="1544111"/>
                      <a:pt x="338735" y="1451891"/>
                      <a:pt x="272929" y="1342619"/>
                    </a:cubicBezTo>
                    <a:lnTo>
                      <a:pt x="263877" y="1325974"/>
                    </a:lnTo>
                    <a:lnTo>
                      <a:pt x="260179" y="1324238"/>
                    </a:lnTo>
                    <a:lnTo>
                      <a:pt x="265380" y="1341192"/>
                    </a:lnTo>
                    <a:cubicBezTo>
                      <a:pt x="273381" y="1364512"/>
                      <a:pt x="282963" y="1387439"/>
                      <a:pt x="294131" y="1409813"/>
                    </a:cubicBezTo>
                    <a:lnTo>
                      <a:pt x="310035" y="1439021"/>
                    </a:lnTo>
                    <a:lnTo>
                      <a:pt x="312317" y="1442194"/>
                    </a:lnTo>
                    <a:cubicBezTo>
                      <a:pt x="317704" y="1451416"/>
                      <a:pt x="321443" y="1461865"/>
                      <a:pt x="323049" y="1473162"/>
                    </a:cubicBezTo>
                    <a:cubicBezTo>
                      <a:pt x="329474" y="1518353"/>
                      <a:pt x="299341" y="1560010"/>
                      <a:pt x="255745" y="1566208"/>
                    </a:cubicBezTo>
                    <a:cubicBezTo>
                      <a:pt x="247571" y="1567370"/>
                      <a:pt x="239504" y="1567204"/>
                      <a:pt x="231749" y="1565867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E1A3D07A-D610-4860-82FC-14AB337BFA87}"/>
              </a:ext>
            </a:extLst>
          </p:cNvPr>
          <p:cNvGrpSpPr/>
          <p:nvPr/>
        </p:nvGrpSpPr>
        <p:grpSpPr>
          <a:xfrm>
            <a:off x="3862359" y="1189633"/>
            <a:ext cx="2230536" cy="2324297"/>
            <a:chOff x="3862359" y="1189633"/>
            <a:chExt cx="2230536" cy="2324297"/>
          </a:xfrm>
        </p:grpSpPr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C8468B6E-7F1D-4359-B4D3-B4D3B1A0EE3A}"/>
                </a:ext>
              </a:extLst>
            </p:cNvPr>
            <p:cNvSpPr txBox="1"/>
            <p:nvPr/>
          </p:nvSpPr>
          <p:spPr>
            <a:xfrm>
              <a:off x="3943758" y="1189633"/>
              <a:ext cx="2067738" cy="10241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スプレー缶投棄禁止</a:t>
              </a:r>
            </a:p>
          </p:txBody>
        </p: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2253DAF4-78D5-4120-8FA4-FB407691B5CE}"/>
                </a:ext>
              </a:extLst>
            </p:cNvPr>
            <p:cNvGrpSpPr/>
            <p:nvPr/>
          </p:nvGrpSpPr>
          <p:grpSpPr>
            <a:xfrm>
              <a:off x="3862359" y="1283398"/>
              <a:ext cx="2230536" cy="2230532"/>
              <a:chOff x="1217839" y="2635862"/>
              <a:chExt cx="3623931" cy="3623927"/>
            </a:xfrm>
          </p:grpSpPr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75769C8F-DDA8-40B7-959A-29AF9F702898}"/>
                  </a:ext>
                </a:extLst>
              </p:cNvPr>
              <p:cNvGrpSpPr/>
              <p:nvPr/>
            </p:nvGrpSpPr>
            <p:grpSpPr>
              <a:xfrm>
                <a:off x="1217839" y="2635862"/>
                <a:ext cx="3623931" cy="3623927"/>
                <a:chOff x="2857122" y="3843765"/>
                <a:chExt cx="1629386" cy="1629384"/>
              </a:xfrm>
            </p:grpSpPr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75C43E8D-9AB8-4437-9676-127DB815C03E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218" name="楕円 217">
                    <a:extLst>
                      <a:ext uri="{FF2B5EF4-FFF2-40B4-BE49-F238E27FC236}">
                        <a16:creationId xmlns:a16="http://schemas.microsoft.com/office/drawing/2014/main" id="{DFBFF51C-B943-4810-AFB2-40F6D3B02D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19" name="楕円 218">
                    <a:extLst>
                      <a:ext uri="{FF2B5EF4-FFF2-40B4-BE49-F238E27FC236}">
                        <a16:creationId xmlns:a16="http://schemas.microsoft.com/office/drawing/2014/main" id="{31C34E62-7C09-4831-BDAE-6A107C3215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17" name="&quot;禁止&quot;マーク 216">
                  <a:extLst>
                    <a:ext uri="{FF2B5EF4-FFF2-40B4-BE49-F238E27FC236}">
                      <a16:creationId xmlns:a16="http://schemas.microsoft.com/office/drawing/2014/main" id="{465942C6-B9AD-4AB1-AA30-77FA89863A6C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3C9CD1F8-5DA1-4595-9665-DFFB2AF805EE}"/>
                  </a:ext>
                </a:extLst>
              </p:cNvPr>
              <p:cNvGrpSpPr/>
              <p:nvPr/>
            </p:nvGrpSpPr>
            <p:grpSpPr>
              <a:xfrm>
                <a:off x="2041709" y="3099896"/>
                <a:ext cx="1788420" cy="2482084"/>
                <a:chOff x="2009946" y="3055812"/>
                <a:chExt cx="1851945" cy="2570251"/>
              </a:xfrm>
            </p:grpSpPr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73901758-B08A-40B7-9722-8542B7179B0E}"/>
                    </a:ext>
                  </a:extLst>
                </p:cNvPr>
                <p:cNvGrpSpPr/>
                <p:nvPr/>
              </p:nvGrpSpPr>
              <p:grpSpPr>
                <a:xfrm>
                  <a:off x="2009946" y="3304105"/>
                  <a:ext cx="993179" cy="2321957"/>
                  <a:chOff x="4545345" y="1985678"/>
                  <a:chExt cx="993179" cy="2419656"/>
                </a:xfrm>
              </p:grpSpPr>
              <p:sp>
                <p:nvSpPr>
                  <p:cNvPr id="208" name="四角形: 上の 2 つの角を丸める 207">
                    <a:extLst>
                      <a:ext uri="{FF2B5EF4-FFF2-40B4-BE49-F238E27FC236}">
                        <a16:creationId xmlns:a16="http://schemas.microsoft.com/office/drawing/2014/main" id="{C7EF9EE1-A465-4C1B-AAEA-0FC22E9528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9412" y="1985678"/>
                    <a:ext cx="405045" cy="287480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gradFill flip="none" rotWithShape="1"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100000">
                        <a:srgbClr val="C00000"/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9" name="四角形: 上の 2 つの角を丸める 208">
                    <a:extLst>
                      <a:ext uri="{FF2B5EF4-FFF2-40B4-BE49-F238E27FC236}">
                        <a16:creationId xmlns:a16="http://schemas.microsoft.com/office/drawing/2014/main" id="{0C382F6D-C7D0-4841-8512-4890C86F97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adFill flip="none" rotWithShape="1">
                    <a:gsLst>
                      <a:gs pos="0">
                        <a:srgbClr val="FFFFFF">
                          <a:lumMod val="50000"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lumMod val="65000"/>
                        </a:srgbClr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10" name="四角形: 上の 2 つの角を丸める 209">
                    <a:extLst>
                      <a:ext uri="{FF2B5EF4-FFF2-40B4-BE49-F238E27FC236}">
                        <a16:creationId xmlns:a16="http://schemas.microsoft.com/office/drawing/2014/main" id="{6EB60F3E-C203-4B2F-B6FD-D6711C4948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0"/>
                    <a:ext cx="945105" cy="1858984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gradFill flip="none" rotWithShape="1">
                    <a:gsLst>
                      <a:gs pos="0">
                        <a:srgbClr val="FFFFFF">
                          <a:lumMod val="65000"/>
                        </a:srgbClr>
                      </a:gs>
                      <a:gs pos="50000">
                        <a:srgbClr val="FFFFFF">
                          <a:lumMod val="95000"/>
                        </a:srgbClr>
                      </a:gs>
                      <a:gs pos="100000">
                        <a:srgbClr val="FFFFFF">
                          <a:lumMod val="75000"/>
                        </a:srgbClr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11" name="四角形: 角を丸くする 210">
                    <a:extLst>
                      <a:ext uri="{FF2B5EF4-FFF2-40B4-BE49-F238E27FC236}">
                        <a16:creationId xmlns:a16="http://schemas.microsoft.com/office/drawing/2014/main" id="{B5AE88B0-FF37-4573-AF5A-D85F39D7D8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434287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rgbClr val="FFFFFF">
                          <a:lumMod val="50000"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lumMod val="65000"/>
                        </a:srgbClr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12" name="四角形: 角を丸くする 211">
                    <a:extLst>
                      <a:ext uri="{FF2B5EF4-FFF2-40B4-BE49-F238E27FC236}">
                        <a16:creationId xmlns:a16="http://schemas.microsoft.com/office/drawing/2014/main" id="{CEFB410B-3003-40F2-93B6-E74F3FAD41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rgbClr val="FFFFFF">
                          <a:lumMod val="50000"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lumMod val="65000"/>
                        </a:srgbClr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13" name="四角形: 角を丸くする 212">
                    <a:extLst>
                      <a:ext uri="{FF2B5EF4-FFF2-40B4-BE49-F238E27FC236}">
                        <a16:creationId xmlns:a16="http://schemas.microsoft.com/office/drawing/2014/main" id="{7A3AFF0B-7ACE-41DD-81CE-01940CB467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rgbClr val="FFFFFF">
                          <a:lumMod val="50000"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lumMod val="65000"/>
                        </a:srgbClr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14" name="楕円 213">
                    <a:extLst>
                      <a:ext uri="{FF2B5EF4-FFF2-40B4-BE49-F238E27FC236}">
                        <a16:creationId xmlns:a16="http://schemas.microsoft.com/office/drawing/2014/main" id="{5FF63CDD-6529-4A7B-AB85-612C14BD68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16518" y="2946845"/>
                    <a:ext cx="850832" cy="96431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100000">
                        <a:srgbClr val="C00000"/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15" name="テキスト ボックス 214">
                    <a:extLst>
                      <a:ext uri="{FF2B5EF4-FFF2-40B4-BE49-F238E27FC236}">
                        <a16:creationId xmlns:a16="http://schemas.microsoft.com/office/drawing/2014/main" id="{B9475FC3-7251-4023-B64D-E6254D25001B}"/>
                      </a:ext>
                    </a:extLst>
                  </p:cNvPr>
                  <p:cNvSpPr txBox="1"/>
                  <p:nvPr/>
                </p:nvSpPr>
                <p:spPr>
                  <a:xfrm>
                    <a:off x="4711768" y="3263180"/>
                    <a:ext cx="660332" cy="32633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rPr>
                      <a:t>GAS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98" name="グループ化 197">
                  <a:extLst>
                    <a:ext uri="{FF2B5EF4-FFF2-40B4-BE49-F238E27FC236}">
                      <a16:creationId xmlns:a16="http://schemas.microsoft.com/office/drawing/2014/main" id="{E26C2CCF-7DEF-4267-B5AF-5FA8997E8051}"/>
                    </a:ext>
                  </a:extLst>
                </p:cNvPr>
                <p:cNvGrpSpPr/>
                <p:nvPr/>
              </p:nvGrpSpPr>
              <p:grpSpPr>
                <a:xfrm>
                  <a:off x="3117921" y="3055812"/>
                  <a:ext cx="743970" cy="2570251"/>
                  <a:chOff x="6921725" y="1835083"/>
                  <a:chExt cx="743970" cy="2570251"/>
                </a:xfrm>
              </p:grpSpPr>
              <p:sp>
                <p:nvSpPr>
                  <p:cNvPr id="199" name="四角形: 上の 2 つの角を丸める 198">
                    <a:extLst>
                      <a:ext uri="{FF2B5EF4-FFF2-40B4-BE49-F238E27FC236}">
                        <a16:creationId xmlns:a16="http://schemas.microsoft.com/office/drawing/2014/main" id="{57AD9E19-65A4-4E1D-A622-B89B12C5FF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54057" y="2046118"/>
                    <a:ext cx="79306" cy="279808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gradFill flip="none" rotWithShape="1">
                    <a:gsLst>
                      <a:gs pos="0">
                        <a:srgbClr val="000000">
                          <a:lumMod val="50000"/>
                          <a:lumOff val="50000"/>
                        </a:srgbClr>
                      </a:gs>
                      <a:gs pos="50000">
                        <a:srgbClr val="FFFFFF">
                          <a:lumMod val="85000"/>
                        </a:srgbClr>
                      </a:gs>
                      <a:gs pos="100000">
                        <a:srgbClr val="FFFFFF">
                          <a:lumMod val="50000"/>
                        </a:srgbClr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0" name="台形 199">
                    <a:extLst>
                      <a:ext uri="{FF2B5EF4-FFF2-40B4-BE49-F238E27FC236}">
                        <a16:creationId xmlns:a16="http://schemas.microsoft.com/office/drawing/2014/main" id="{FCF3BC14-943A-4753-BB57-9818F3FD7A8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155478" y="1945146"/>
                    <a:ext cx="132510" cy="143952"/>
                  </a:xfrm>
                  <a:prstGeom prst="trapezoid">
                    <a:avLst/>
                  </a:prstGeom>
                  <a:solidFill>
                    <a:srgbClr val="FFFFFF">
                      <a:lumMod val="85000"/>
                    </a:srgbClr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1" name="四角形: 上の 2 つの角を丸める 200">
                    <a:extLst>
                      <a:ext uri="{FF2B5EF4-FFF2-40B4-BE49-F238E27FC236}">
                        <a16:creationId xmlns:a16="http://schemas.microsoft.com/office/drawing/2014/main" id="{DAB9F998-3F0A-4B20-89F4-9B10A1F6A6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187382" y="1883347"/>
                    <a:ext cx="212656" cy="300549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gradFill>
                    <a:gsLst>
                      <a:gs pos="0">
                        <a:srgbClr val="0070C0"/>
                      </a:gs>
                      <a:gs pos="50000">
                        <a:srgbClr val="00B0F0"/>
                      </a:gs>
                      <a:gs pos="100000">
                        <a:srgbClr val="0070C0"/>
                      </a:gs>
                    </a:gsLst>
                    <a:lin ang="10800000" scaled="1"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2" name="四角形: 上の 2 つの角を丸める 201">
                    <a:extLst>
                      <a:ext uri="{FF2B5EF4-FFF2-40B4-BE49-F238E27FC236}">
                        <a16:creationId xmlns:a16="http://schemas.microsoft.com/office/drawing/2014/main" id="{111EB8DF-EACA-4793-A748-6B46F7C10C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91187" y="1835083"/>
                    <a:ext cx="402784" cy="513849"/>
                  </a:xfrm>
                  <a:prstGeom prst="round2SameRect">
                    <a:avLst>
                      <a:gd name="adj1" fmla="val 18323"/>
                      <a:gd name="adj2" fmla="val 0"/>
                    </a:avLst>
                  </a:prstGeom>
                  <a:gradFill flip="none" rotWithShape="1">
                    <a:gsLst>
                      <a:gs pos="0">
                        <a:srgbClr val="CCECFF">
                          <a:alpha val="80000"/>
                        </a:srgbClr>
                      </a:gs>
                      <a:gs pos="50000">
                        <a:srgbClr val="CCECFF">
                          <a:alpha val="0"/>
                        </a:srgbClr>
                      </a:gs>
                      <a:gs pos="100000">
                        <a:srgbClr val="CCECFF">
                          <a:alpha val="80000"/>
                        </a:srgbClr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1ECA2C4B-B049-46B8-A05E-CCDF80F77D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39731" y="2342479"/>
                    <a:ext cx="707958" cy="2062855"/>
                  </a:xfrm>
                  <a:custGeom>
                    <a:avLst/>
                    <a:gdLst>
                      <a:gd name="connsiteX0" fmla="*/ 180938 w 707958"/>
                      <a:gd name="connsiteY0" fmla="*/ 0 h 2062855"/>
                      <a:gd name="connsiteX1" fmla="*/ 527021 w 707958"/>
                      <a:gd name="connsiteY1" fmla="*/ 1 h 2062855"/>
                      <a:gd name="connsiteX2" fmla="*/ 551892 w 707958"/>
                      <a:gd name="connsiteY2" fmla="*/ 13500 h 2062855"/>
                      <a:gd name="connsiteX3" fmla="*/ 707958 w 707958"/>
                      <a:gd name="connsiteY3" fmla="*/ 307025 h 2062855"/>
                      <a:gd name="connsiteX4" fmla="*/ 707958 w 707958"/>
                      <a:gd name="connsiteY4" fmla="*/ 2062855 h 2062855"/>
                      <a:gd name="connsiteX5" fmla="*/ 0 w 707958"/>
                      <a:gd name="connsiteY5" fmla="*/ 2062855 h 2062855"/>
                      <a:gd name="connsiteX6" fmla="*/ 0 w 707958"/>
                      <a:gd name="connsiteY6" fmla="*/ 307025 h 2062855"/>
                      <a:gd name="connsiteX7" fmla="*/ 156066 w 707958"/>
                      <a:gd name="connsiteY7" fmla="*/ 13500 h 2062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07958" h="2062855">
                        <a:moveTo>
                          <a:pt x="180938" y="0"/>
                        </a:moveTo>
                        <a:lnTo>
                          <a:pt x="527021" y="1"/>
                        </a:lnTo>
                        <a:lnTo>
                          <a:pt x="551892" y="13500"/>
                        </a:lnTo>
                        <a:cubicBezTo>
                          <a:pt x="646051" y="77113"/>
                          <a:pt x="707958" y="184840"/>
                          <a:pt x="707958" y="307025"/>
                        </a:cubicBezTo>
                        <a:lnTo>
                          <a:pt x="707958" y="2062855"/>
                        </a:lnTo>
                        <a:lnTo>
                          <a:pt x="0" y="2062855"/>
                        </a:lnTo>
                        <a:lnTo>
                          <a:pt x="0" y="307025"/>
                        </a:lnTo>
                        <a:cubicBezTo>
                          <a:pt x="0" y="184840"/>
                          <a:pt x="61907" y="77113"/>
                          <a:pt x="156066" y="1350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ECFF"/>
                      </a:gs>
                      <a:gs pos="50000">
                        <a:srgbClr val="FFFFFF">
                          <a:lumMod val="95000"/>
                        </a:srgbClr>
                      </a:gs>
                      <a:gs pos="100000">
                        <a:srgbClr val="99CCFF"/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4" name="四角形: 角を丸くする 203">
                    <a:extLst>
                      <a:ext uri="{FF2B5EF4-FFF2-40B4-BE49-F238E27FC236}">
                        <a16:creationId xmlns:a16="http://schemas.microsoft.com/office/drawing/2014/main" id="{9F8A83D9-8BCF-4C7D-A8A6-EC4808EE37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21725" y="4342878"/>
                    <a:ext cx="743970" cy="62456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rgbClr val="FFFFFF">
                          <a:lumMod val="50000"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lumMod val="65000"/>
                        </a:srgbClr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5" name="四角形: 角を丸くする 204">
                    <a:extLst>
                      <a:ext uri="{FF2B5EF4-FFF2-40B4-BE49-F238E27FC236}">
                        <a16:creationId xmlns:a16="http://schemas.microsoft.com/office/drawing/2014/main" id="{3F5775B9-A077-4EBC-9A3A-59AED10948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70699" y="2318123"/>
                    <a:ext cx="446020" cy="62456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rgbClr val="FFFFFF">
                          <a:lumMod val="50000"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lumMod val="65000"/>
                        </a:srgbClr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D77F152E-9338-4925-A93D-A3DD399C60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39731" y="2638253"/>
                    <a:ext cx="707958" cy="1618709"/>
                  </a:xfrm>
                  <a:custGeom>
                    <a:avLst/>
                    <a:gdLst>
                      <a:gd name="connsiteX0" fmla="*/ 707958 w 707958"/>
                      <a:gd name="connsiteY0" fmla="*/ 744782 h 1618709"/>
                      <a:gd name="connsiteX1" fmla="*/ 707958 w 707958"/>
                      <a:gd name="connsiteY1" fmla="*/ 910750 h 1618709"/>
                      <a:gd name="connsiteX2" fmla="*/ 0 w 707958"/>
                      <a:gd name="connsiteY2" fmla="*/ 1618709 h 1618709"/>
                      <a:gd name="connsiteX3" fmla="*/ 0 w 707958"/>
                      <a:gd name="connsiteY3" fmla="*/ 1452741 h 1618709"/>
                      <a:gd name="connsiteX4" fmla="*/ 706541 w 707958"/>
                      <a:gd name="connsiteY4" fmla="*/ 0 h 1618709"/>
                      <a:gd name="connsiteX5" fmla="*/ 707958 w 707958"/>
                      <a:gd name="connsiteY5" fmla="*/ 11251 h 1618709"/>
                      <a:gd name="connsiteX6" fmla="*/ 707958 w 707958"/>
                      <a:gd name="connsiteY6" fmla="*/ 677066 h 1618709"/>
                      <a:gd name="connsiteX7" fmla="*/ 0 w 707958"/>
                      <a:gd name="connsiteY7" fmla="*/ 1385024 h 1618709"/>
                      <a:gd name="connsiteX8" fmla="*/ 0 w 707958"/>
                      <a:gd name="connsiteY8" fmla="*/ 706541 h 1618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7958" h="1618709">
                        <a:moveTo>
                          <a:pt x="707958" y="744782"/>
                        </a:moveTo>
                        <a:lnTo>
                          <a:pt x="707958" y="910750"/>
                        </a:lnTo>
                        <a:lnTo>
                          <a:pt x="0" y="1618709"/>
                        </a:lnTo>
                        <a:lnTo>
                          <a:pt x="0" y="1452741"/>
                        </a:lnTo>
                        <a:close/>
                        <a:moveTo>
                          <a:pt x="706541" y="0"/>
                        </a:moveTo>
                        <a:lnTo>
                          <a:pt x="707958" y="11251"/>
                        </a:lnTo>
                        <a:lnTo>
                          <a:pt x="707958" y="677066"/>
                        </a:lnTo>
                        <a:lnTo>
                          <a:pt x="0" y="1385024"/>
                        </a:lnTo>
                        <a:lnTo>
                          <a:pt x="0" y="706541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0070C0"/>
                      </a:gs>
                      <a:gs pos="50000">
                        <a:srgbClr val="00B0F0"/>
                      </a:gs>
                      <a:gs pos="100000">
                        <a:srgbClr val="0070C0"/>
                      </a:gs>
                    </a:gsLst>
                    <a:lin ang="10800000" scaled="1"/>
                    <a:tileRect/>
                  </a:gra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7" name="テキスト ボックス 206">
                    <a:extLst>
                      <a:ext uri="{FF2B5EF4-FFF2-40B4-BE49-F238E27FC236}">
                        <a16:creationId xmlns:a16="http://schemas.microsoft.com/office/drawing/2014/main" id="{F382C0D5-8F37-467C-950B-FD98DFA95FAD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6993056" y="3161638"/>
                    <a:ext cx="624002" cy="22625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rPr>
                      <a:t>HAIR</a:t>
                    </a:r>
                    <a:endPara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96" name="&quot;禁止&quot;マーク 195">
                <a:extLst>
                  <a:ext uri="{FF2B5EF4-FFF2-40B4-BE49-F238E27FC236}">
                    <a16:creationId xmlns:a16="http://schemas.microsoft.com/office/drawing/2014/main" id="{1EB4EC97-8AAF-4695-A92F-2A6A9698C877}"/>
                  </a:ext>
                </a:extLst>
              </p:cNvPr>
              <p:cNvSpPr/>
              <p:nvPr/>
            </p:nvSpPr>
            <p:spPr bwMode="auto">
              <a:xfrm>
                <a:off x="1299155" y="2717178"/>
                <a:ext cx="3461300" cy="3461296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31F83E71-BFC1-4811-8975-A1ECB48BBC56}"/>
              </a:ext>
            </a:extLst>
          </p:cNvPr>
          <p:cNvGrpSpPr/>
          <p:nvPr/>
        </p:nvGrpSpPr>
        <p:grpSpPr>
          <a:xfrm>
            <a:off x="6809947" y="1189633"/>
            <a:ext cx="2230536" cy="2324297"/>
            <a:chOff x="6809947" y="1189633"/>
            <a:chExt cx="2230536" cy="2324297"/>
          </a:xfrm>
        </p:grpSpPr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9C761078-269A-4EE6-95DA-A0837C099C63}"/>
                </a:ext>
              </a:extLst>
            </p:cNvPr>
            <p:cNvSpPr txBox="1"/>
            <p:nvPr/>
          </p:nvSpPr>
          <p:spPr>
            <a:xfrm>
              <a:off x="6891346" y="1189633"/>
              <a:ext cx="2067738" cy="10241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スプレー缶投棄禁止</a:t>
              </a:r>
            </a:p>
          </p:txBody>
        </p: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50699380-6E86-4D8A-AFA4-812BAADDEBE6}"/>
                </a:ext>
              </a:extLst>
            </p:cNvPr>
            <p:cNvGrpSpPr/>
            <p:nvPr/>
          </p:nvGrpSpPr>
          <p:grpSpPr>
            <a:xfrm>
              <a:off x="6809947" y="1283398"/>
              <a:ext cx="2230536" cy="2230532"/>
              <a:chOff x="5133688" y="3564734"/>
              <a:chExt cx="2834318" cy="2834315"/>
            </a:xfrm>
          </p:grpSpPr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B5907FA9-03A2-4FC3-9CFC-BE0D4AED1B10}"/>
                  </a:ext>
                </a:extLst>
              </p:cNvPr>
              <p:cNvGrpSpPr/>
              <p:nvPr/>
            </p:nvGrpSpPr>
            <p:grpSpPr>
              <a:xfrm>
                <a:off x="5133688" y="3564734"/>
                <a:ext cx="2834318" cy="2834315"/>
                <a:chOff x="2857122" y="3843765"/>
                <a:chExt cx="1629386" cy="1629384"/>
              </a:xfrm>
            </p:grpSpPr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B4E02FFE-B445-44A3-B8B7-E7A306D7D535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235" name="楕円 234">
                    <a:extLst>
                      <a:ext uri="{FF2B5EF4-FFF2-40B4-BE49-F238E27FC236}">
                        <a16:creationId xmlns:a16="http://schemas.microsoft.com/office/drawing/2014/main" id="{EF23DE67-A628-41FE-8F56-D1C0E853B1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36" name="楕円 235">
                    <a:extLst>
                      <a:ext uri="{FF2B5EF4-FFF2-40B4-BE49-F238E27FC236}">
                        <a16:creationId xmlns:a16="http://schemas.microsoft.com/office/drawing/2014/main" id="{7A18BD10-1877-4FCA-8EBA-10FACB4F5A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34" name="&quot;禁止&quot;マーク 233">
                  <a:extLst>
                    <a:ext uri="{FF2B5EF4-FFF2-40B4-BE49-F238E27FC236}">
                      <a16:creationId xmlns:a16="http://schemas.microsoft.com/office/drawing/2014/main" id="{24905853-72FC-4383-89FC-36C07E4FBAF4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65C9D7B6-BA86-49E3-B9F4-81D6307AF175}"/>
                  </a:ext>
                </a:extLst>
              </p:cNvPr>
              <p:cNvGrpSpPr/>
              <p:nvPr/>
            </p:nvGrpSpPr>
            <p:grpSpPr>
              <a:xfrm rot="20700000">
                <a:off x="5850790" y="4466773"/>
                <a:ext cx="662799" cy="1549557"/>
                <a:chOff x="4545345" y="1985678"/>
                <a:chExt cx="993179" cy="2419656"/>
              </a:xfrm>
            </p:grpSpPr>
            <p:sp>
              <p:nvSpPr>
                <p:cNvPr id="225" name="四角形: 上の 2 つの角を丸める 224">
                  <a:extLst>
                    <a:ext uri="{FF2B5EF4-FFF2-40B4-BE49-F238E27FC236}">
                      <a16:creationId xmlns:a16="http://schemas.microsoft.com/office/drawing/2014/main" id="{B2A055D9-F8AC-4F8B-8CC5-9825AEF4B8E6}"/>
                    </a:ext>
                  </a:extLst>
                </p:cNvPr>
                <p:cNvSpPr/>
                <p:nvPr/>
              </p:nvSpPr>
              <p:spPr bwMode="auto">
                <a:xfrm>
                  <a:off x="4839412" y="1985678"/>
                  <a:ext cx="405045" cy="287480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gradFill flip="none" rotWithShape="1"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6" name="四角形: 上の 2 つの角を丸める 225">
                  <a:extLst>
                    <a:ext uri="{FF2B5EF4-FFF2-40B4-BE49-F238E27FC236}">
                      <a16:creationId xmlns:a16="http://schemas.microsoft.com/office/drawing/2014/main" id="{16BCD16C-CD3D-416B-A942-D7BC62777DD2}"/>
                    </a:ext>
                  </a:extLst>
                </p:cNvPr>
                <p:cNvSpPr/>
                <p:nvPr/>
              </p:nvSpPr>
              <p:spPr bwMode="auto">
                <a:xfrm>
                  <a:off x="4647475" y="2255553"/>
                  <a:ext cx="788918" cy="7070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0">
                      <a:srgbClr val="FFFFFF">
                        <a:lumMod val="50000"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7" name="四角形: 上の 2 つの角を丸める 226">
                  <a:extLst>
                    <a:ext uri="{FF2B5EF4-FFF2-40B4-BE49-F238E27FC236}">
                      <a16:creationId xmlns:a16="http://schemas.microsoft.com/office/drawing/2014/main" id="{9D66A661-CD3A-4D8E-91AB-06E85C0D2691}"/>
                    </a:ext>
                  </a:extLst>
                </p:cNvPr>
                <p:cNvSpPr/>
                <p:nvPr/>
              </p:nvSpPr>
              <p:spPr bwMode="auto">
                <a:xfrm>
                  <a:off x="4569382" y="2546350"/>
                  <a:ext cx="945105" cy="1858984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adFill flip="none" rotWithShape="1">
                  <a:gsLst>
                    <a:gs pos="0">
                      <a:srgbClr val="FFFFFF">
                        <a:lumMod val="65000"/>
                      </a:srgbClr>
                    </a:gs>
                    <a:gs pos="50000">
                      <a:srgbClr val="FFFFFF">
                        <a:lumMod val="95000"/>
                      </a:srgbClr>
                    </a:gs>
                    <a:gs pos="100000">
                      <a:srgbClr val="FFFFFF">
                        <a:lumMod val="7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8" name="四角形: 角を丸くする 227">
                  <a:extLst>
                    <a:ext uri="{FF2B5EF4-FFF2-40B4-BE49-F238E27FC236}">
                      <a16:creationId xmlns:a16="http://schemas.microsoft.com/office/drawing/2014/main" id="{EAEF8FF9-8D76-42A0-9ED9-B5343D89A8E8}"/>
                    </a:ext>
                  </a:extLst>
                </p:cNvPr>
                <p:cNvSpPr/>
                <p:nvPr/>
              </p:nvSpPr>
              <p:spPr bwMode="auto">
                <a:xfrm>
                  <a:off x="4545345" y="4342878"/>
                  <a:ext cx="993179" cy="62456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FFFF">
                        <a:lumMod val="50000"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9" name="四角形: 角を丸くする 228">
                  <a:extLst>
                    <a:ext uri="{FF2B5EF4-FFF2-40B4-BE49-F238E27FC236}">
                      <a16:creationId xmlns:a16="http://schemas.microsoft.com/office/drawing/2014/main" id="{9752EF44-E722-4A38-A12E-1BABC1B7399D}"/>
                    </a:ext>
                  </a:extLst>
                </p:cNvPr>
                <p:cNvSpPr/>
                <p:nvPr/>
              </p:nvSpPr>
              <p:spPr bwMode="auto">
                <a:xfrm>
                  <a:off x="4545345" y="2520428"/>
                  <a:ext cx="993179" cy="62456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FFFF">
                        <a:lumMod val="50000"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0" name="四角形: 角を丸くする 229">
                  <a:extLst>
                    <a:ext uri="{FF2B5EF4-FFF2-40B4-BE49-F238E27FC236}">
                      <a16:creationId xmlns:a16="http://schemas.microsoft.com/office/drawing/2014/main" id="{DD831AA1-86AD-4DAA-A22B-AF4229711A04}"/>
                    </a:ext>
                  </a:extLst>
                </p:cNvPr>
                <p:cNvSpPr/>
                <p:nvPr/>
              </p:nvSpPr>
              <p:spPr bwMode="auto">
                <a:xfrm>
                  <a:off x="4797493" y="2247852"/>
                  <a:ext cx="488882" cy="62456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FFFF">
                        <a:lumMod val="50000"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74EBF35F-E824-4AF8-A660-82A6493F1304}"/>
                    </a:ext>
                  </a:extLst>
                </p:cNvPr>
                <p:cNvSpPr/>
                <p:nvPr/>
              </p:nvSpPr>
              <p:spPr bwMode="auto">
                <a:xfrm>
                  <a:off x="4616518" y="2946845"/>
                  <a:ext cx="850832" cy="96431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2" name="テキスト ボックス 231">
                  <a:extLst>
                    <a:ext uri="{FF2B5EF4-FFF2-40B4-BE49-F238E27FC236}">
                      <a16:creationId xmlns:a16="http://schemas.microsoft.com/office/drawing/2014/main" id="{F27C7F97-D771-4061-820E-AFECA163C1FD}"/>
                    </a:ext>
                  </a:extLst>
                </p:cNvPr>
                <p:cNvSpPr txBox="1"/>
                <p:nvPr/>
              </p:nvSpPr>
              <p:spPr>
                <a:xfrm>
                  <a:off x="4711768" y="3263180"/>
                  <a:ext cx="660332" cy="3263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rPr>
                    <a:t>GAS</a:t>
                  </a:r>
                  <a:endPara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23" name="&quot;禁止&quot;マーク 222">
                <a:extLst>
                  <a:ext uri="{FF2B5EF4-FFF2-40B4-BE49-F238E27FC236}">
                    <a16:creationId xmlns:a16="http://schemas.microsoft.com/office/drawing/2014/main" id="{61F5D567-CF1E-4E5F-890B-8FC046E8637B}"/>
                  </a:ext>
                </a:extLst>
              </p:cNvPr>
              <p:cNvSpPr/>
              <p:nvPr/>
            </p:nvSpPr>
            <p:spPr bwMode="auto">
              <a:xfrm>
                <a:off x="5197286" y="3628332"/>
                <a:ext cx="2707122" cy="2707119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89F6C332-C62D-44D3-8E09-9B53621A1701}"/>
                  </a:ext>
                </a:extLst>
              </p:cNvPr>
              <p:cNvSpPr/>
              <p:nvPr/>
            </p:nvSpPr>
            <p:spPr bwMode="auto">
              <a:xfrm rot="7624515">
                <a:off x="6353010" y="3573989"/>
                <a:ext cx="1179605" cy="1829465"/>
              </a:xfrm>
              <a:custGeom>
                <a:avLst/>
                <a:gdLst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211003 w 1059772"/>
                  <a:gd name="connsiteY13" fmla="*/ 0 h 1319003"/>
                  <a:gd name="connsiteX14" fmla="*/ 418001 w 1059772"/>
                  <a:gd name="connsiteY14" fmla="*/ 0 h 1319003"/>
                  <a:gd name="connsiteX15" fmla="*/ 377203 w 1059772"/>
                  <a:gd name="connsiteY15" fmla="*/ 199776 h 1319003"/>
                  <a:gd name="connsiteX16" fmla="*/ 391936 w 1059772"/>
                  <a:gd name="connsiteY16" fmla="*/ 201350 h 1319003"/>
                  <a:gd name="connsiteX17" fmla="*/ 557350 w 1059772"/>
                  <a:gd name="connsiteY17" fmla="*/ 265044 h 1319003"/>
                  <a:gd name="connsiteX18" fmla="*/ 560026 w 1059772"/>
                  <a:gd name="connsiteY18" fmla="*/ 266860 h 1319003"/>
                  <a:gd name="connsiteX19" fmla="*/ 562800 w 1059772"/>
                  <a:gd name="connsiteY19" fmla="*/ 266131 h 1319003"/>
                  <a:gd name="connsiteX20" fmla="*/ 855642 w 1059772"/>
                  <a:gd name="connsiteY20" fmla="*/ 276724 h 1319003"/>
                  <a:gd name="connsiteX21" fmla="*/ 855383 w 1059772"/>
                  <a:gd name="connsiteY21" fmla="*/ 277624 h 1319003"/>
                  <a:gd name="connsiteX22" fmla="*/ 865821 w 1059772"/>
                  <a:gd name="connsiteY22" fmla="*/ 280552 h 1319003"/>
                  <a:gd name="connsiteX23" fmla="*/ 884762 w 1059772"/>
                  <a:gd name="connsiteY23" fmla="*/ 290267 h 1319003"/>
                  <a:gd name="connsiteX24" fmla="*/ 915874 w 1059772"/>
                  <a:gd name="connsiteY24" fmla="*/ 435609 h 1319003"/>
                  <a:gd name="connsiteX25" fmla="*/ 809366 w 1059772"/>
                  <a:gd name="connsiteY25" fmla="*/ 482036 h 1319003"/>
                  <a:gd name="connsiteX26" fmla="*/ 797403 w 1059772"/>
                  <a:gd name="connsiteY26" fmla="*/ 478681 h 1319003"/>
                  <a:gd name="connsiteX27" fmla="*/ 797313 w 1059772"/>
                  <a:gd name="connsiteY27" fmla="*/ 478990 h 1319003"/>
                  <a:gd name="connsiteX28" fmla="*/ 538290 w 1059772"/>
                  <a:gd name="connsiteY28" fmla="*/ 493051 h 1319003"/>
                  <a:gd name="connsiteX29" fmla="*/ 520853 w 1059772"/>
                  <a:gd name="connsiteY29" fmla="*/ 501373 h 1319003"/>
                  <a:gd name="connsiteX30" fmla="*/ 532491 w 1059772"/>
                  <a:gd name="connsiteY30" fmla="*/ 524655 h 1319003"/>
                  <a:gd name="connsiteX31" fmla="*/ 918445 w 1059772"/>
                  <a:gd name="connsiteY31" fmla="*/ 747102 h 1319003"/>
                  <a:gd name="connsiteX32" fmla="*/ 952321 w 1059772"/>
                  <a:gd name="connsiteY32" fmla="*/ 744915 h 1319003"/>
                  <a:gd name="connsiteX33" fmla="*/ 957900 w 1059772"/>
                  <a:gd name="connsiteY33" fmla="*/ 743711 h 1319003"/>
                  <a:gd name="connsiteX34" fmla="*/ 976238 w 1059772"/>
                  <a:gd name="connsiteY34" fmla="*/ 743391 h 1319003"/>
                  <a:gd name="connsiteX35" fmla="*/ 1059495 w 1059772"/>
                  <a:gd name="connsiteY35" fmla="*/ 838207 h 1319003"/>
                  <a:gd name="connsiteX36" fmla="*/ 980528 w 1059772"/>
                  <a:gd name="connsiteY36" fmla="*/ 918221 h 1319003"/>
                  <a:gd name="connsiteX37" fmla="*/ 974021 w 1059772"/>
                  <a:gd name="connsiteY37" fmla="*/ 918335 h 1319003"/>
                  <a:gd name="connsiteX38" fmla="*/ 974030 w 1059772"/>
                  <a:gd name="connsiteY38" fmla="*/ 918421 h 1319003"/>
                  <a:gd name="connsiteX39" fmla="*/ 922140 w 1059772"/>
                  <a:gd name="connsiteY39" fmla="*/ 921771 h 1319003"/>
                  <a:gd name="connsiteX40" fmla="*/ 870840 w 1059772"/>
                  <a:gd name="connsiteY40" fmla="*/ 920707 h 1319003"/>
                  <a:gd name="connsiteX41" fmla="*/ 620068 w 1059772"/>
                  <a:gd name="connsiteY41" fmla="*/ 848255 h 1319003"/>
                  <a:gd name="connsiteX42" fmla="*/ 589927 w 1059772"/>
                  <a:gd name="connsiteY42" fmla="*/ 829677 h 1319003"/>
                  <a:gd name="connsiteX43" fmla="*/ 616709 w 1059772"/>
                  <a:gd name="connsiteY43" fmla="*/ 854870 h 1319003"/>
                  <a:gd name="connsiteX44" fmla="*/ 887630 w 1059772"/>
                  <a:gd name="connsiteY44" fmla="*/ 979551 h 1319003"/>
                  <a:gd name="connsiteX45" fmla="*/ 887524 w 1059772"/>
                  <a:gd name="connsiteY45" fmla="*/ 980266 h 1319003"/>
                  <a:gd name="connsiteX46" fmla="*/ 901527 w 1059772"/>
                  <a:gd name="connsiteY46" fmla="*/ 981631 h 1319003"/>
                  <a:gd name="connsiteX47" fmla="*/ 979852 w 1059772"/>
                  <a:gd name="connsiteY47" fmla="*/ 1074589 h 1319003"/>
                  <a:gd name="connsiteX48" fmla="*/ 881757 w 1059772"/>
                  <a:gd name="connsiteY48" fmla="*/ 1169473 h 1319003"/>
                  <a:gd name="connsiteX49" fmla="*/ 861988 w 1059772"/>
                  <a:gd name="connsiteY49" fmla="*/ 1167546 h 1319003"/>
                  <a:gd name="connsiteX50" fmla="*/ 857645 w 1059772"/>
                  <a:gd name="connsiteY50" fmla="*/ 1166242 h 1319003"/>
                  <a:gd name="connsiteX51" fmla="*/ 800804 w 1059772"/>
                  <a:gd name="connsiteY51" fmla="*/ 1155368 h 1319003"/>
                  <a:gd name="connsiteX52" fmla="*/ 449600 w 1059772"/>
                  <a:gd name="connsiteY52" fmla="*/ 957070 h 1319003"/>
                  <a:gd name="connsiteX53" fmla="*/ 432966 w 1059772"/>
                  <a:gd name="connsiteY53" fmla="*/ 938380 h 1319003"/>
                  <a:gd name="connsiteX54" fmla="*/ 442381 w 1059772"/>
                  <a:gd name="connsiteY54" fmla="*/ 953343 h 1319003"/>
                  <a:gd name="connsiteX55" fmla="*/ 634655 w 1059772"/>
                  <a:gd name="connsiteY55" fmla="*/ 1125537 h 1319003"/>
                  <a:gd name="connsiteX56" fmla="*/ 671306 w 1059772"/>
                  <a:gd name="connsiteY56" fmla="*/ 1143091 h 1319003"/>
                  <a:gd name="connsiteX57" fmla="*/ 680029 w 1059772"/>
                  <a:gd name="connsiteY57" fmla="*/ 1145898 h 1319003"/>
                  <a:gd name="connsiteX58" fmla="*/ 733112 w 1059772"/>
                  <a:gd name="connsiteY58" fmla="*/ 1228910 h 1319003"/>
                  <a:gd name="connsiteX59" fmla="*/ 646199 w 1059772"/>
                  <a:gd name="connsiteY59" fmla="*/ 1319003 h 1319003"/>
                  <a:gd name="connsiteX60" fmla="*/ 612368 w 1059772"/>
                  <a:gd name="connsiteY60" fmla="*/ 1311923 h 1319003"/>
                  <a:gd name="connsiteX61" fmla="*/ 608168 w 1059772"/>
                  <a:gd name="connsiteY61" fmla="*/ 1309560 h 1319003"/>
                  <a:gd name="connsiteX62" fmla="*/ 550918 w 1059772"/>
                  <a:gd name="connsiteY62" fmla="*/ 1282139 h 1319003"/>
                  <a:gd name="connsiteX63" fmla="*/ 272929 w 1059772"/>
                  <a:gd name="connsiteY63" fmla="*/ 1018008 h 1319003"/>
                  <a:gd name="connsiteX64" fmla="*/ 263877 w 1059772"/>
                  <a:gd name="connsiteY64" fmla="*/ 1001363 h 1319003"/>
                  <a:gd name="connsiteX65" fmla="*/ 260179 w 1059772"/>
                  <a:gd name="connsiteY65" fmla="*/ 999627 h 1319003"/>
                  <a:gd name="connsiteX66" fmla="*/ 265380 w 1059772"/>
                  <a:gd name="connsiteY66" fmla="*/ 1016581 h 1319003"/>
                  <a:gd name="connsiteX67" fmla="*/ 294131 w 1059772"/>
                  <a:gd name="connsiteY67" fmla="*/ 1085202 h 1319003"/>
                  <a:gd name="connsiteX68" fmla="*/ 310035 w 1059772"/>
                  <a:gd name="connsiteY68" fmla="*/ 1114410 h 1319003"/>
                  <a:gd name="connsiteX69" fmla="*/ 312317 w 1059772"/>
                  <a:gd name="connsiteY69" fmla="*/ 1117583 h 1319003"/>
                  <a:gd name="connsiteX70" fmla="*/ 323049 w 1059772"/>
                  <a:gd name="connsiteY70" fmla="*/ 1148551 h 1319003"/>
                  <a:gd name="connsiteX71" fmla="*/ 255745 w 1059772"/>
                  <a:gd name="connsiteY71" fmla="*/ 1241597 h 1319003"/>
                  <a:gd name="connsiteX72" fmla="*/ 231749 w 1059772"/>
                  <a:gd name="connsiteY72" fmla="*/ 1241256 h 1319003"/>
                  <a:gd name="connsiteX0" fmla="*/ 231749 w 1059772"/>
                  <a:gd name="connsiteY0" fmla="*/ 1506109 h 1583856"/>
                  <a:gd name="connsiteX1" fmla="*/ 175907 w 1059772"/>
                  <a:gd name="connsiteY1" fmla="*/ 1466817 h 1583856"/>
                  <a:gd name="connsiteX2" fmla="*/ 173033 w 1059772"/>
                  <a:gd name="connsiteY2" fmla="*/ 1460585 h 1583856"/>
                  <a:gd name="connsiteX3" fmla="*/ 151573 w 1059772"/>
                  <a:gd name="connsiteY3" fmla="*/ 1421172 h 1583856"/>
                  <a:gd name="connsiteX4" fmla="*/ 75653 w 1059772"/>
                  <a:gd name="connsiteY4" fmla="*/ 1102411 h 1583856"/>
                  <a:gd name="connsiteX5" fmla="*/ 76737 w 1059772"/>
                  <a:gd name="connsiteY5" fmla="*/ 1062944 h 1583856"/>
                  <a:gd name="connsiteX6" fmla="*/ 64179 w 1059772"/>
                  <a:gd name="connsiteY6" fmla="*/ 1037852 h 1583856"/>
                  <a:gd name="connsiteX7" fmla="*/ 24807 w 1059772"/>
                  <a:gd name="connsiteY7" fmla="*/ 926828 h 1583856"/>
                  <a:gd name="connsiteX8" fmla="*/ 25270 w 1059772"/>
                  <a:gd name="connsiteY8" fmla="*/ 584029 h 1583856"/>
                  <a:gd name="connsiteX9" fmla="*/ 34629 w 1059772"/>
                  <a:gd name="connsiteY9" fmla="*/ 561297 h 1583856"/>
                  <a:gd name="connsiteX10" fmla="*/ 13495 w 1059772"/>
                  <a:gd name="connsiteY10" fmla="*/ 457812 h 1583856"/>
                  <a:gd name="connsiteX11" fmla="*/ 33874 w 1059772"/>
                  <a:gd name="connsiteY11" fmla="*/ 428820 h 1583856"/>
                  <a:gd name="connsiteX12" fmla="*/ 144406 w 1059772"/>
                  <a:gd name="connsiteY12" fmla="*/ 312312 h 1583856"/>
                  <a:gd name="connsiteX13" fmla="*/ 211003 w 1059772"/>
                  <a:gd name="connsiteY13" fmla="*/ 264853 h 1583856"/>
                  <a:gd name="connsiteX14" fmla="*/ 370172 w 1059772"/>
                  <a:gd name="connsiteY14" fmla="*/ 0 h 1583856"/>
                  <a:gd name="connsiteX15" fmla="*/ 377203 w 1059772"/>
                  <a:gd name="connsiteY15" fmla="*/ 464629 h 1583856"/>
                  <a:gd name="connsiteX16" fmla="*/ 391936 w 1059772"/>
                  <a:gd name="connsiteY16" fmla="*/ 466203 h 1583856"/>
                  <a:gd name="connsiteX17" fmla="*/ 557350 w 1059772"/>
                  <a:gd name="connsiteY17" fmla="*/ 529897 h 1583856"/>
                  <a:gd name="connsiteX18" fmla="*/ 560026 w 1059772"/>
                  <a:gd name="connsiteY18" fmla="*/ 531713 h 1583856"/>
                  <a:gd name="connsiteX19" fmla="*/ 562800 w 1059772"/>
                  <a:gd name="connsiteY19" fmla="*/ 530984 h 1583856"/>
                  <a:gd name="connsiteX20" fmla="*/ 855642 w 1059772"/>
                  <a:gd name="connsiteY20" fmla="*/ 541577 h 1583856"/>
                  <a:gd name="connsiteX21" fmla="*/ 855383 w 1059772"/>
                  <a:gd name="connsiteY21" fmla="*/ 542477 h 1583856"/>
                  <a:gd name="connsiteX22" fmla="*/ 865821 w 1059772"/>
                  <a:gd name="connsiteY22" fmla="*/ 545405 h 1583856"/>
                  <a:gd name="connsiteX23" fmla="*/ 884762 w 1059772"/>
                  <a:gd name="connsiteY23" fmla="*/ 555120 h 1583856"/>
                  <a:gd name="connsiteX24" fmla="*/ 915874 w 1059772"/>
                  <a:gd name="connsiteY24" fmla="*/ 700462 h 1583856"/>
                  <a:gd name="connsiteX25" fmla="*/ 809366 w 1059772"/>
                  <a:gd name="connsiteY25" fmla="*/ 746889 h 1583856"/>
                  <a:gd name="connsiteX26" fmla="*/ 797403 w 1059772"/>
                  <a:gd name="connsiteY26" fmla="*/ 743534 h 1583856"/>
                  <a:gd name="connsiteX27" fmla="*/ 797313 w 1059772"/>
                  <a:gd name="connsiteY27" fmla="*/ 743843 h 1583856"/>
                  <a:gd name="connsiteX28" fmla="*/ 538290 w 1059772"/>
                  <a:gd name="connsiteY28" fmla="*/ 757904 h 1583856"/>
                  <a:gd name="connsiteX29" fmla="*/ 520853 w 1059772"/>
                  <a:gd name="connsiteY29" fmla="*/ 766226 h 1583856"/>
                  <a:gd name="connsiteX30" fmla="*/ 532491 w 1059772"/>
                  <a:gd name="connsiteY30" fmla="*/ 789508 h 1583856"/>
                  <a:gd name="connsiteX31" fmla="*/ 918445 w 1059772"/>
                  <a:gd name="connsiteY31" fmla="*/ 1011955 h 1583856"/>
                  <a:gd name="connsiteX32" fmla="*/ 952321 w 1059772"/>
                  <a:gd name="connsiteY32" fmla="*/ 1009768 h 1583856"/>
                  <a:gd name="connsiteX33" fmla="*/ 957900 w 1059772"/>
                  <a:gd name="connsiteY33" fmla="*/ 1008564 h 1583856"/>
                  <a:gd name="connsiteX34" fmla="*/ 976238 w 1059772"/>
                  <a:gd name="connsiteY34" fmla="*/ 1008244 h 1583856"/>
                  <a:gd name="connsiteX35" fmla="*/ 1059495 w 1059772"/>
                  <a:gd name="connsiteY35" fmla="*/ 1103060 h 1583856"/>
                  <a:gd name="connsiteX36" fmla="*/ 980528 w 1059772"/>
                  <a:gd name="connsiteY36" fmla="*/ 1183074 h 1583856"/>
                  <a:gd name="connsiteX37" fmla="*/ 974021 w 1059772"/>
                  <a:gd name="connsiteY37" fmla="*/ 1183188 h 1583856"/>
                  <a:gd name="connsiteX38" fmla="*/ 974030 w 1059772"/>
                  <a:gd name="connsiteY38" fmla="*/ 1183274 h 1583856"/>
                  <a:gd name="connsiteX39" fmla="*/ 922140 w 1059772"/>
                  <a:gd name="connsiteY39" fmla="*/ 1186624 h 1583856"/>
                  <a:gd name="connsiteX40" fmla="*/ 870840 w 1059772"/>
                  <a:gd name="connsiteY40" fmla="*/ 1185560 h 1583856"/>
                  <a:gd name="connsiteX41" fmla="*/ 620068 w 1059772"/>
                  <a:gd name="connsiteY41" fmla="*/ 1113108 h 1583856"/>
                  <a:gd name="connsiteX42" fmla="*/ 589927 w 1059772"/>
                  <a:gd name="connsiteY42" fmla="*/ 1094530 h 1583856"/>
                  <a:gd name="connsiteX43" fmla="*/ 616709 w 1059772"/>
                  <a:gd name="connsiteY43" fmla="*/ 1119723 h 1583856"/>
                  <a:gd name="connsiteX44" fmla="*/ 887630 w 1059772"/>
                  <a:gd name="connsiteY44" fmla="*/ 1244404 h 1583856"/>
                  <a:gd name="connsiteX45" fmla="*/ 887524 w 1059772"/>
                  <a:gd name="connsiteY45" fmla="*/ 1245119 h 1583856"/>
                  <a:gd name="connsiteX46" fmla="*/ 901527 w 1059772"/>
                  <a:gd name="connsiteY46" fmla="*/ 1246484 h 1583856"/>
                  <a:gd name="connsiteX47" fmla="*/ 979852 w 1059772"/>
                  <a:gd name="connsiteY47" fmla="*/ 1339442 h 1583856"/>
                  <a:gd name="connsiteX48" fmla="*/ 881757 w 1059772"/>
                  <a:gd name="connsiteY48" fmla="*/ 1434326 h 1583856"/>
                  <a:gd name="connsiteX49" fmla="*/ 861988 w 1059772"/>
                  <a:gd name="connsiteY49" fmla="*/ 1432399 h 1583856"/>
                  <a:gd name="connsiteX50" fmla="*/ 857645 w 1059772"/>
                  <a:gd name="connsiteY50" fmla="*/ 1431095 h 1583856"/>
                  <a:gd name="connsiteX51" fmla="*/ 800804 w 1059772"/>
                  <a:gd name="connsiteY51" fmla="*/ 1420221 h 1583856"/>
                  <a:gd name="connsiteX52" fmla="*/ 449600 w 1059772"/>
                  <a:gd name="connsiteY52" fmla="*/ 1221923 h 1583856"/>
                  <a:gd name="connsiteX53" fmla="*/ 432966 w 1059772"/>
                  <a:gd name="connsiteY53" fmla="*/ 1203233 h 1583856"/>
                  <a:gd name="connsiteX54" fmla="*/ 442381 w 1059772"/>
                  <a:gd name="connsiteY54" fmla="*/ 1218196 h 1583856"/>
                  <a:gd name="connsiteX55" fmla="*/ 634655 w 1059772"/>
                  <a:gd name="connsiteY55" fmla="*/ 1390390 h 1583856"/>
                  <a:gd name="connsiteX56" fmla="*/ 671306 w 1059772"/>
                  <a:gd name="connsiteY56" fmla="*/ 1407944 h 1583856"/>
                  <a:gd name="connsiteX57" fmla="*/ 680029 w 1059772"/>
                  <a:gd name="connsiteY57" fmla="*/ 1410751 h 1583856"/>
                  <a:gd name="connsiteX58" fmla="*/ 733112 w 1059772"/>
                  <a:gd name="connsiteY58" fmla="*/ 1493763 h 1583856"/>
                  <a:gd name="connsiteX59" fmla="*/ 646199 w 1059772"/>
                  <a:gd name="connsiteY59" fmla="*/ 1583856 h 1583856"/>
                  <a:gd name="connsiteX60" fmla="*/ 612368 w 1059772"/>
                  <a:gd name="connsiteY60" fmla="*/ 1576776 h 1583856"/>
                  <a:gd name="connsiteX61" fmla="*/ 608168 w 1059772"/>
                  <a:gd name="connsiteY61" fmla="*/ 1574413 h 1583856"/>
                  <a:gd name="connsiteX62" fmla="*/ 550918 w 1059772"/>
                  <a:gd name="connsiteY62" fmla="*/ 1546992 h 1583856"/>
                  <a:gd name="connsiteX63" fmla="*/ 272929 w 1059772"/>
                  <a:gd name="connsiteY63" fmla="*/ 1282861 h 1583856"/>
                  <a:gd name="connsiteX64" fmla="*/ 263877 w 1059772"/>
                  <a:gd name="connsiteY64" fmla="*/ 1266216 h 1583856"/>
                  <a:gd name="connsiteX65" fmla="*/ 260179 w 1059772"/>
                  <a:gd name="connsiteY65" fmla="*/ 1264480 h 1583856"/>
                  <a:gd name="connsiteX66" fmla="*/ 265380 w 1059772"/>
                  <a:gd name="connsiteY66" fmla="*/ 1281434 h 1583856"/>
                  <a:gd name="connsiteX67" fmla="*/ 294131 w 1059772"/>
                  <a:gd name="connsiteY67" fmla="*/ 1350055 h 1583856"/>
                  <a:gd name="connsiteX68" fmla="*/ 310035 w 1059772"/>
                  <a:gd name="connsiteY68" fmla="*/ 1379263 h 1583856"/>
                  <a:gd name="connsiteX69" fmla="*/ 312317 w 1059772"/>
                  <a:gd name="connsiteY69" fmla="*/ 1382436 h 1583856"/>
                  <a:gd name="connsiteX70" fmla="*/ 323049 w 1059772"/>
                  <a:gd name="connsiteY70" fmla="*/ 1413404 h 1583856"/>
                  <a:gd name="connsiteX71" fmla="*/ 255745 w 1059772"/>
                  <a:gd name="connsiteY71" fmla="*/ 1506450 h 1583856"/>
                  <a:gd name="connsiteX72" fmla="*/ 231749 w 1059772"/>
                  <a:gd name="connsiteY72" fmla="*/ 1506109 h 1583856"/>
                  <a:gd name="connsiteX0" fmla="*/ 231749 w 1059772"/>
                  <a:gd name="connsiteY0" fmla="*/ 1506109 h 1583856"/>
                  <a:gd name="connsiteX1" fmla="*/ 175907 w 1059772"/>
                  <a:gd name="connsiteY1" fmla="*/ 1466817 h 1583856"/>
                  <a:gd name="connsiteX2" fmla="*/ 173033 w 1059772"/>
                  <a:gd name="connsiteY2" fmla="*/ 1460585 h 1583856"/>
                  <a:gd name="connsiteX3" fmla="*/ 151573 w 1059772"/>
                  <a:gd name="connsiteY3" fmla="*/ 1421172 h 1583856"/>
                  <a:gd name="connsiteX4" fmla="*/ 75653 w 1059772"/>
                  <a:gd name="connsiteY4" fmla="*/ 1102411 h 1583856"/>
                  <a:gd name="connsiteX5" fmla="*/ 76737 w 1059772"/>
                  <a:gd name="connsiteY5" fmla="*/ 1062944 h 1583856"/>
                  <a:gd name="connsiteX6" fmla="*/ 64179 w 1059772"/>
                  <a:gd name="connsiteY6" fmla="*/ 1037852 h 1583856"/>
                  <a:gd name="connsiteX7" fmla="*/ 24807 w 1059772"/>
                  <a:gd name="connsiteY7" fmla="*/ 926828 h 1583856"/>
                  <a:gd name="connsiteX8" fmla="*/ 25270 w 1059772"/>
                  <a:gd name="connsiteY8" fmla="*/ 584029 h 1583856"/>
                  <a:gd name="connsiteX9" fmla="*/ 34629 w 1059772"/>
                  <a:gd name="connsiteY9" fmla="*/ 561297 h 1583856"/>
                  <a:gd name="connsiteX10" fmla="*/ 13495 w 1059772"/>
                  <a:gd name="connsiteY10" fmla="*/ 457812 h 1583856"/>
                  <a:gd name="connsiteX11" fmla="*/ 33874 w 1059772"/>
                  <a:gd name="connsiteY11" fmla="*/ 428820 h 1583856"/>
                  <a:gd name="connsiteX12" fmla="*/ 144406 w 1059772"/>
                  <a:gd name="connsiteY12" fmla="*/ 312312 h 1583856"/>
                  <a:gd name="connsiteX13" fmla="*/ 370172 w 1059772"/>
                  <a:gd name="connsiteY13" fmla="*/ 0 h 1583856"/>
                  <a:gd name="connsiteX14" fmla="*/ 377203 w 1059772"/>
                  <a:gd name="connsiteY14" fmla="*/ 464629 h 1583856"/>
                  <a:gd name="connsiteX15" fmla="*/ 391936 w 1059772"/>
                  <a:gd name="connsiteY15" fmla="*/ 466203 h 1583856"/>
                  <a:gd name="connsiteX16" fmla="*/ 557350 w 1059772"/>
                  <a:gd name="connsiteY16" fmla="*/ 529897 h 1583856"/>
                  <a:gd name="connsiteX17" fmla="*/ 560026 w 1059772"/>
                  <a:gd name="connsiteY17" fmla="*/ 531713 h 1583856"/>
                  <a:gd name="connsiteX18" fmla="*/ 562800 w 1059772"/>
                  <a:gd name="connsiteY18" fmla="*/ 530984 h 1583856"/>
                  <a:gd name="connsiteX19" fmla="*/ 855642 w 1059772"/>
                  <a:gd name="connsiteY19" fmla="*/ 541577 h 1583856"/>
                  <a:gd name="connsiteX20" fmla="*/ 855383 w 1059772"/>
                  <a:gd name="connsiteY20" fmla="*/ 542477 h 1583856"/>
                  <a:gd name="connsiteX21" fmla="*/ 865821 w 1059772"/>
                  <a:gd name="connsiteY21" fmla="*/ 545405 h 1583856"/>
                  <a:gd name="connsiteX22" fmla="*/ 884762 w 1059772"/>
                  <a:gd name="connsiteY22" fmla="*/ 555120 h 1583856"/>
                  <a:gd name="connsiteX23" fmla="*/ 915874 w 1059772"/>
                  <a:gd name="connsiteY23" fmla="*/ 700462 h 1583856"/>
                  <a:gd name="connsiteX24" fmla="*/ 809366 w 1059772"/>
                  <a:gd name="connsiteY24" fmla="*/ 746889 h 1583856"/>
                  <a:gd name="connsiteX25" fmla="*/ 797403 w 1059772"/>
                  <a:gd name="connsiteY25" fmla="*/ 743534 h 1583856"/>
                  <a:gd name="connsiteX26" fmla="*/ 797313 w 1059772"/>
                  <a:gd name="connsiteY26" fmla="*/ 743843 h 1583856"/>
                  <a:gd name="connsiteX27" fmla="*/ 538290 w 1059772"/>
                  <a:gd name="connsiteY27" fmla="*/ 757904 h 1583856"/>
                  <a:gd name="connsiteX28" fmla="*/ 520853 w 1059772"/>
                  <a:gd name="connsiteY28" fmla="*/ 766226 h 1583856"/>
                  <a:gd name="connsiteX29" fmla="*/ 532491 w 1059772"/>
                  <a:gd name="connsiteY29" fmla="*/ 789508 h 1583856"/>
                  <a:gd name="connsiteX30" fmla="*/ 918445 w 1059772"/>
                  <a:gd name="connsiteY30" fmla="*/ 1011955 h 1583856"/>
                  <a:gd name="connsiteX31" fmla="*/ 952321 w 1059772"/>
                  <a:gd name="connsiteY31" fmla="*/ 1009768 h 1583856"/>
                  <a:gd name="connsiteX32" fmla="*/ 957900 w 1059772"/>
                  <a:gd name="connsiteY32" fmla="*/ 1008564 h 1583856"/>
                  <a:gd name="connsiteX33" fmla="*/ 976238 w 1059772"/>
                  <a:gd name="connsiteY33" fmla="*/ 1008244 h 1583856"/>
                  <a:gd name="connsiteX34" fmla="*/ 1059495 w 1059772"/>
                  <a:gd name="connsiteY34" fmla="*/ 1103060 h 1583856"/>
                  <a:gd name="connsiteX35" fmla="*/ 980528 w 1059772"/>
                  <a:gd name="connsiteY35" fmla="*/ 1183074 h 1583856"/>
                  <a:gd name="connsiteX36" fmla="*/ 974021 w 1059772"/>
                  <a:gd name="connsiteY36" fmla="*/ 1183188 h 1583856"/>
                  <a:gd name="connsiteX37" fmla="*/ 974030 w 1059772"/>
                  <a:gd name="connsiteY37" fmla="*/ 1183274 h 1583856"/>
                  <a:gd name="connsiteX38" fmla="*/ 922140 w 1059772"/>
                  <a:gd name="connsiteY38" fmla="*/ 1186624 h 1583856"/>
                  <a:gd name="connsiteX39" fmla="*/ 870840 w 1059772"/>
                  <a:gd name="connsiteY39" fmla="*/ 1185560 h 1583856"/>
                  <a:gd name="connsiteX40" fmla="*/ 620068 w 1059772"/>
                  <a:gd name="connsiteY40" fmla="*/ 1113108 h 1583856"/>
                  <a:gd name="connsiteX41" fmla="*/ 589927 w 1059772"/>
                  <a:gd name="connsiteY41" fmla="*/ 1094530 h 1583856"/>
                  <a:gd name="connsiteX42" fmla="*/ 616709 w 1059772"/>
                  <a:gd name="connsiteY42" fmla="*/ 1119723 h 1583856"/>
                  <a:gd name="connsiteX43" fmla="*/ 887630 w 1059772"/>
                  <a:gd name="connsiteY43" fmla="*/ 1244404 h 1583856"/>
                  <a:gd name="connsiteX44" fmla="*/ 887524 w 1059772"/>
                  <a:gd name="connsiteY44" fmla="*/ 1245119 h 1583856"/>
                  <a:gd name="connsiteX45" fmla="*/ 901527 w 1059772"/>
                  <a:gd name="connsiteY45" fmla="*/ 1246484 h 1583856"/>
                  <a:gd name="connsiteX46" fmla="*/ 979852 w 1059772"/>
                  <a:gd name="connsiteY46" fmla="*/ 1339442 h 1583856"/>
                  <a:gd name="connsiteX47" fmla="*/ 881757 w 1059772"/>
                  <a:gd name="connsiteY47" fmla="*/ 1434326 h 1583856"/>
                  <a:gd name="connsiteX48" fmla="*/ 861988 w 1059772"/>
                  <a:gd name="connsiteY48" fmla="*/ 1432399 h 1583856"/>
                  <a:gd name="connsiteX49" fmla="*/ 857645 w 1059772"/>
                  <a:gd name="connsiteY49" fmla="*/ 1431095 h 1583856"/>
                  <a:gd name="connsiteX50" fmla="*/ 800804 w 1059772"/>
                  <a:gd name="connsiteY50" fmla="*/ 1420221 h 1583856"/>
                  <a:gd name="connsiteX51" fmla="*/ 449600 w 1059772"/>
                  <a:gd name="connsiteY51" fmla="*/ 1221923 h 1583856"/>
                  <a:gd name="connsiteX52" fmla="*/ 432966 w 1059772"/>
                  <a:gd name="connsiteY52" fmla="*/ 1203233 h 1583856"/>
                  <a:gd name="connsiteX53" fmla="*/ 442381 w 1059772"/>
                  <a:gd name="connsiteY53" fmla="*/ 1218196 h 1583856"/>
                  <a:gd name="connsiteX54" fmla="*/ 634655 w 1059772"/>
                  <a:gd name="connsiteY54" fmla="*/ 1390390 h 1583856"/>
                  <a:gd name="connsiteX55" fmla="*/ 671306 w 1059772"/>
                  <a:gd name="connsiteY55" fmla="*/ 1407944 h 1583856"/>
                  <a:gd name="connsiteX56" fmla="*/ 680029 w 1059772"/>
                  <a:gd name="connsiteY56" fmla="*/ 1410751 h 1583856"/>
                  <a:gd name="connsiteX57" fmla="*/ 733112 w 1059772"/>
                  <a:gd name="connsiteY57" fmla="*/ 1493763 h 1583856"/>
                  <a:gd name="connsiteX58" fmla="*/ 646199 w 1059772"/>
                  <a:gd name="connsiteY58" fmla="*/ 1583856 h 1583856"/>
                  <a:gd name="connsiteX59" fmla="*/ 612368 w 1059772"/>
                  <a:gd name="connsiteY59" fmla="*/ 1576776 h 1583856"/>
                  <a:gd name="connsiteX60" fmla="*/ 608168 w 1059772"/>
                  <a:gd name="connsiteY60" fmla="*/ 1574413 h 1583856"/>
                  <a:gd name="connsiteX61" fmla="*/ 550918 w 1059772"/>
                  <a:gd name="connsiteY61" fmla="*/ 1546992 h 1583856"/>
                  <a:gd name="connsiteX62" fmla="*/ 272929 w 1059772"/>
                  <a:gd name="connsiteY62" fmla="*/ 1282861 h 1583856"/>
                  <a:gd name="connsiteX63" fmla="*/ 263877 w 1059772"/>
                  <a:gd name="connsiteY63" fmla="*/ 1266216 h 1583856"/>
                  <a:gd name="connsiteX64" fmla="*/ 260179 w 1059772"/>
                  <a:gd name="connsiteY64" fmla="*/ 1264480 h 1583856"/>
                  <a:gd name="connsiteX65" fmla="*/ 265380 w 1059772"/>
                  <a:gd name="connsiteY65" fmla="*/ 1281434 h 1583856"/>
                  <a:gd name="connsiteX66" fmla="*/ 294131 w 1059772"/>
                  <a:gd name="connsiteY66" fmla="*/ 1350055 h 1583856"/>
                  <a:gd name="connsiteX67" fmla="*/ 310035 w 1059772"/>
                  <a:gd name="connsiteY67" fmla="*/ 1379263 h 1583856"/>
                  <a:gd name="connsiteX68" fmla="*/ 312317 w 1059772"/>
                  <a:gd name="connsiteY68" fmla="*/ 1382436 h 1583856"/>
                  <a:gd name="connsiteX69" fmla="*/ 323049 w 1059772"/>
                  <a:gd name="connsiteY69" fmla="*/ 1413404 h 1583856"/>
                  <a:gd name="connsiteX70" fmla="*/ 255745 w 1059772"/>
                  <a:gd name="connsiteY70" fmla="*/ 1506450 h 1583856"/>
                  <a:gd name="connsiteX71" fmla="*/ 231749 w 1059772"/>
                  <a:gd name="connsiteY71" fmla="*/ 1506109 h 1583856"/>
                  <a:gd name="connsiteX0" fmla="*/ 231749 w 1059772"/>
                  <a:gd name="connsiteY0" fmla="*/ 1506109 h 1583856"/>
                  <a:gd name="connsiteX1" fmla="*/ 175907 w 1059772"/>
                  <a:gd name="connsiteY1" fmla="*/ 1466817 h 1583856"/>
                  <a:gd name="connsiteX2" fmla="*/ 173033 w 1059772"/>
                  <a:gd name="connsiteY2" fmla="*/ 1460585 h 1583856"/>
                  <a:gd name="connsiteX3" fmla="*/ 151573 w 1059772"/>
                  <a:gd name="connsiteY3" fmla="*/ 1421172 h 1583856"/>
                  <a:gd name="connsiteX4" fmla="*/ 75653 w 1059772"/>
                  <a:gd name="connsiteY4" fmla="*/ 1102411 h 1583856"/>
                  <a:gd name="connsiteX5" fmla="*/ 76737 w 1059772"/>
                  <a:gd name="connsiteY5" fmla="*/ 1062944 h 1583856"/>
                  <a:gd name="connsiteX6" fmla="*/ 64179 w 1059772"/>
                  <a:gd name="connsiteY6" fmla="*/ 1037852 h 1583856"/>
                  <a:gd name="connsiteX7" fmla="*/ 24807 w 1059772"/>
                  <a:gd name="connsiteY7" fmla="*/ 926828 h 1583856"/>
                  <a:gd name="connsiteX8" fmla="*/ 25270 w 1059772"/>
                  <a:gd name="connsiteY8" fmla="*/ 584029 h 1583856"/>
                  <a:gd name="connsiteX9" fmla="*/ 34629 w 1059772"/>
                  <a:gd name="connsiteY9" fmla="*/ 561297 h 1583856"/>
                  <a:gd name="connsiteX10" fmla="*/ 13495 w 1059772"/>
                  <a:gd name="connsiteY10" fmla="*/ 457812 h 1583856"/>
                  <a:gd name="connsiteX11" fmla="*/ 33874 w 1059772"/>
                  <a:gd name="connsiteY11" fmla="*/ 428820 h 1583856"/>
                  <a:gd name="connsiteX12" fmla="*/ 93894 w 1059772"/>
                  <a:gd name="connsiteY12" fmla="*/ 210152 h 1583856"/>
                  <a:gd name="connsiteX13" fmla="*/ 370172 w 1059772"/>
                  <a:gd name="connsiteY13" fmla="*/ 0 h 1583856"/>
                  <a:gd name="connsiteX14" fmla="*/ 377203 w 1059772"/>
                  <a:gd name="connsiteY14" fmla="*/ 464629 h 1583856"/>
                  <a:gd name="connsiteX15" fmla="*/ 391936 w 1059772"/>
                  <a:gd name="connsiteY15" fmla="*/ 466203 h 1583856"/>
                  <a:gd name="connsiteX16" fmla="*/ 557350 w 1059772"/>
                  <a:gd name="connsiteY16" fmla="*/ 529897 h 1583856"/>
                  <a:gd name="connsiteX17" fmla="*/ 560026 w 1059772"/>
                  <a:gd name="connsiteY17" fmla="*/ 531713 h 1583856"/>
                  <a:gd name="connsiteX18" fmla="*/ 562800 w 1059772"/>
                  <a:gd name="connsiteY18" fmla="*/ 530984 h 1583856"/>
                  <a:gd name="connsiteX19" fmla="*/ 855642 w 1059772"/>
                  <a:gd name="connsiteY19" fmla="*/ 541577 h 1583856"/>
                  <a:gd name="connsiteX20" fmla="*/ 855383 w 1059772"/>
                  <a:gd name="connsiteY20" fmla="*/ 542477 h 1583856"/>
                  <a:gd name="connsiteX21" fmla="*/ 865821 w 1059772"/>
                  <a:gd name="connsiteY21" fmla="*/ 545405 h 1583856"/>
                  <a:gd name="connsiteX22" fmla="*/ 884762 w 1059772"/>
                  <a:gd name="connsiteY22" fmla="*/ 555120 h 1583856"/>
                  <a:gd name="connsiteX23" fmla="*/ 915874 w 1059772"/>
                  <a:gd name="connsiteY23" fmla="*/ 700462 h 1583856"/>
                  <a:gd name="connsiteX24" fmla="*/ 809366 w 1059772"/>
                  <a:gd name="connsiteY24" fmla="*/ 746889 h 1583856"/>
                  <a:gd name="connsiteX25" fmla="*/ 797403 w 1059772"/>
                  <a:gd name="connsiteY25" fmla="*/ 743534 h 1583856"/>
                  <a:gd name="connsiteX26" fmla="*/ 797313 w 1059772"/>
                  <a:gd name="connsiteY26" fmla="*/ 743843 h 1583856"/>
                  <a:gd name="connsiteX27" fmla="*/ 538290 w 1059772"/>
                  <a:gd name="connsiteY27" fmla="*/ 757904 h 1583856"/>
                  <a:gd name="connsiteX28" fmla="*/ 520853 w 1059772"/>
                  <a:gd name="connsiteY28" fmla="*/ 766226 h 1583856"/>
                  <a:gd name="connsiteX29" fmla="*/ 532491 w 1059772"/>
                  <a:gd name="connsiteY29" fmla="*/ 789508 h 1583856"/>
                  <a:gd name="connsiteX30" fmla="*/ 918445 w 1059772"/>
                  <a:gd name="connsiteY30" fmla="*/ 1011955 h 1583856"/>
                  <a:gd name="connsiteX31" fmla="*/ 952321 w 1059772"/>
                  <a:gd name="connsiteY31" fmla="*/ 1009768 h 1583856"/>
                  <a:gd name="connsiteX32" fmla="*/ 957900 w 1059772"/>
                  <a:gd name="connsiteY32" fmla="*/ 1008564 h 1583856"/>
                  <a:gd name="connsiteX33" fmla="*/ 976238 w 1059772"/>
                  <a:gd name="connsiteY33" fmla="*/ 1008244 h 1583856"/>
                  <a:gd name="connsiteX34" fmla="*/ 1059495 w 1059772"/>
                  <a:gd name="connsiteY34" fmla="*/ 1103060 h 1583856"/>
                  <a:gd name="connsiteX35" fmla="*/ 980528 w 1059772"/>
                  <a:gd name="connsiteY35" fmla="*/ 1183074 h 1583856"/>
                  <a:gd name="connsiteX36" fmla="*/ 974021 w 1059772"/>
                  <a:gd name="connsiteY36" fmla="*/ 1183188 h 1583856"/>
                  <a:gd name="connsiteX37" fmla="*/ 974030 w 1059772"/>
                  <a:gd name="connsiteY37" fmla="*/ 1183274 h 1583856"/>
                  <a:gd name="connsiteX38" fmla="*/ 922140 w 1059772"/>
                  <a:gd name="connsiteY38" fmla="*/ 1186624 h 1583856"/>
                  <a:gd name="connsiteX39" fmla="*/ 870840 w 1059772"/>
                  <a:gd name="connsiteY39" fmla="*/ 1185560 h 1583856"/>
                  <a:gd name="connsiteX40" fmla="*/ 620068 w 1059772"/>
                  <a:gd name="connsiteY40" fmla="*/ 1113108 h 1583856"/>
                  <a:gd name="connsiteX41" fmla="*/ 589927 w 1059772"/>
                  <a:gd name="connsiteY41" fmla="*/ 1094530 h 1583856"/>
                  <a:gd name="connsiteX42" fmla="*/ 616709 w 1059772"/>
                  <a:gd name="connsiteY42" fmla="*/ 1119723 h 1583856"/>
                  <a:gd name="connsiteX43" fmla="*/ 887630 w 1059772"/>
                  <a:gd name="connsiteY43" fmla="*/ 1244404 h 1583856"/>
                  <a:gd name="connsiteX44" fmla="*/ 887524 w 1059772"/>
                  <a:gd name="connsiteY44" fmla="*/ 1245119 h 1583856"/>
                  <a:gd name="connsiteX45" fmla="*/ 901527 w 1059772"/>
                  <a:gd name="connsiteY45" fmla="*/ 1246484 h 1583856"/>
                  <a:gd name="connsiteX46" fmla="*/ 979852 w 1059772"/>
                  <a:gd name="connsiteY46" fmla="*/ 1339442 h 1583856"/>
                  <a:gd name="connsiteX47" fmla="*/ 881757 w 1059772"/>
                  <a:gd name="connsiteY47" fmla="*/ 1434326 h 1583856"/>
                  <a:gd name="connsiteX48" fmla="*/ 861988 w 1059772"/>
                  <a:gd name="connsiteY48" fmla="*/ 1432399 h 1583856"/>
                  <a:gd name="connsiteX49" fmla="*/ 857645 w 1059772"/>
                  <a:gd name="connsiteY49" fmla="*/ 1431095 h 1583856"/>
                  <a:gd name="connsiteX50" fmla="*/ 800804 w 1059772"/>
                  <a:gd name="connsiteY50" fmla="*/ 1420221 h 1583856"/>
                  <a:gd name="connsiteX51" fmla="*/ 449600 w 1059772"/>
                  <a:gd name="connsiteY51" fmla="*/ 1221923 h 1583856"/>
                  <a:gd name="connsiteX52" fmla="*/ 432966 w 1059772"/>
                  <a:gd name="connsiteY52" fmla="*/ 1203233 h 1583856"/>
                  <a:gd name="connsiteX53" fmla="*/ 442381 w 1059772"/>
                  <a:gd name="connsiteY53" fmla="*/ 1218196 h 1583856"/>
                  <a:gd name="connsiteX54" fmla="*/ 634655 w 1059772"/>
                  <a:gd name="connsiteY54" fmla="*/ 1390390 h 1583856"/>
                  <a:gd name="connsiteX55" fmla="*/ 671306 w 1059772"/>
                  <a:gd name="connsiteY55" fmla="*/ 1407944 h 1583856"/>
                  <a:gd name="connsiteX56" fmla="*/ 680029 w 1059772"/>
                  <a:gd name="connsiteY56" fmla="*/ 1410751 h 1583856"/>
                  <a:gd name="connsiteX57" fmla="*/ 733112 w 1059772"/>
                  <a:gd name="connsiteY57" fmla="*/ 1493763 h 1583856"/>
                  <a:gd name="connsiteX58" fmla="*/ 646199 w 1059772"/>
                  <a:gd name="connsiteY58" fmla="*/ 1583856 h 1583856"/>
                  <a:gd name="connsiteX59" fmla="*/ 612368 w 1059772"/>
                  <a:gd name="connsiteY59" fmla="*/ 1576776 h 1583856"/>
                  <a:gd name="connsiteX60" fmla="*/ 608168 w 1059772"/>
                  <a:gd name="connsiteY60" fmla="*/ 1574413 h 1583856"/>
                  <a:gd name="connsiteX61" fmla="*/ 550918 w 1059772"/>
                  <a:gd name="connsiteY61" fmla="*/ 1546992 h 1583856"/>
                  <a:gd name="connsiteX62" fmla="*/ 272929 w 1059772"/>
                  <a:gd name="connsiteY62" fmla="*/ 1282861 h 1583856"/>
                  <a:gd name="connsiteX63" fmla="*/ 263877 w 1059772"/>
                  <a:gd name="connsiteY63" fmla="*/ 1266216 h 1583856"/>
                  <a:gd name="connsiteX64" fmla="*/ 260179 w 1059772"/>
                  <a:gd name="connsiteY64" fmla="*/ 1264480 h 1583856"/>
                  <a:gd name="connsiteX65" fmla="*/ 265380 w 1059772"/>
                  <a:gd name="connsiteY65" fmla="*/ 1281434 h 1583856"/>
                  <a:gd name="connsiteX66" fmla="*/ 294131 w 1059772"/>
                  <a:gd name="connsiteY66" fmla="*/ 1350055 h 1583856"/>
                  <a:gd name="connsiteX67" fmla="*/ 310035 w 1059772"/>
                  <a:gd name="connsiteY67" fmla="*/ 1379263 h 1583856"/>
                  <a:gd name="connsiteX68" fmla="*/ 312317 w 1059772"/>
                  <a:gd name="connsiteY68" fmla="*/ 1382436 h 1583856"/>
                  <a:gd name="connsiteX69" fmla="*/ 323049 w 1059772"/>
                  <a:gd name="connsiteY69" fmla="*/ 1413404 h 1583856"/>
                  <a:gd name="connsiteX70" fmla="*/ 255745 w 1059772"/>
                  <a:gd name="connsiteY70" fmla="*/ 1506450 h 1583856"/>
                  <a:gd name="connsiteX71" fmla="*/ 231749 w 1059772"/>
                  <a:gd name="connsiteY71" fmla="*/ 1506109 h 1583856"/>
                  <a:gd name="connsiteX0" fmla="*/ 231749 w 1059772"/>
                  <a:gd name="connsiteY0" fmla="*/ 1506109 h 1583856"/>
                  <a:gd name="connsiteX1" fmla="*/ 175907 w 1059772"/>
                  <a:gd name="connsiteY1" fmla="*/ 1466817 h 1583856"/>
                  <a:gd name="connsiteX2" fmla="*/ 173033 w 1059772"/>
                  <a:gd name="connsiteY2" fmla="*/ 1460585 h 1583856"/>
                  <a:gd name="connsiteX3" fmla="*/ 151573 w 1059772"/>
                  <a:gd name="connsiteY3" fmla="*/ 1421172 h 1583856"/>
                  <a:gd name="connsiteX4" fmla="*/ 75653 w 1059772"/>
                  <a:gd name="connsiteY4" fmla="*/ 1102411 h 1583856"/>
                  <a:gd name="connsiteX5" fmla="*/ 76737 w 1059772"/>
                  <a:gd name="connsiteY5" fmla="*/ 1062944 h 1583856"/>
                  <a:gd name="connsiteX6" fmla="*/ 64179 w 1059772"/>
                  <a:gd name="connsiteY6" fmla="*/ 1037852 h 1583856"/>
                  <a:gd name="connsiteX7" fmla="*/ 24807 w 1059772"/>
                  <a:gd name="connsiteY7" fmla="*/ 926828 h 1583856"/>
                  <a:gd name="connsiteX8" fmla="*/ 25270 w 1059772"/>
                  <a:gd name="connsiteY8" fmla="*/ 584029 h 1583856"/>
                  <a:gd name="connsiteX9" fmla="*/ 34629 w 1059772"/>
                  <a:gd name="connsiteY9" fmla="*/ 561297 h 1583856"/>
                  <a:gd name="connsiteX10" fmla="*/ 13495 w 1059772"/>
                  <a:gd name="connsiteY10" fmla="*/ 457812 h 1583856"/>
                  <a:gd name="connsiteX11" fmla="*/ 33874 w 1059772"/>
                  <a:gd name="connsiteY11" fmla="*/ 428820 h 1583856"/>
                  <a:gd name="connsiteX12" fmla="*/ 93894 w 1059772"/>
                  <a:gd name="connsiteY12" fmla="*/ 210152 h 1583856"/>
                  <a:gd name="connsiteX13" fmla="*/ 370172 w 1059772"/>
                  <a:gd name="connsiteY13" fmla="*/ 0 h 1583856"/>
                  <a:gd name="connsiteX14" fmla="*/ 377203 w 1059772"/>
                  <a:gd name="connsiteY14" fmla="*/ 464629 h 1583856"/>
                  <a:gd name="connsiteX15" fmla="*/ 391936 w 1059772"/>
                  <a:gd name="connsiteY15" fmla="*/ 466203 h 1583856"/>
                  <a:gd name="connsiteX16" fmla="*/ 557350 w 1059772"/>
                  <a:gd name="connsiteY16" fmla="*/ 529897 h 1583856"/>
                  <a:gd name="connsiteX17" fmla="*/ 560026 w 1059772"/>
                  <a:gd name="connsiteY17" fmla="*/ 531713 h 1583856"/>
                  <a:gd name="connsiteX18" fmla="*/ 562800 w 1059772"/>
                  <a:gd name="connsiteY18" fmla="*/ 530984 h 1583856"/>
                  <a:gd name="connsiteX19" fmla="*/ 855642 w 1059772"/>
                  <a:gd name="connsiteY19" fmla="*/ 541577 h 1583856"/>
                  <a:gd name="connsiteX20" fmla="*/ 855383 w 1059772"/>
                  <a:gd name="connsiteY20" fmla="*/ 542477 h 1583856"/>
                  <a:gd name="connsiteX21" fmla="*/ 865821 w 1059772"/>
                  <a:gd name="connsiteY21" fmla="*/ 545405 h 1583856"/>
                  <a:gd name="connsiteX22" fmla="*/ 884762 w 1059772"/>
                  <a:gd name="connsiteY22" fmla="*/ 555120 h 1583856"/>
                  <a:gd name="connsiteX23" fmla="*/ 915874 w 1059772"/>
                  <a:gd name="connsiteY23" fmla="*/ 700462 h 1583856"/>
                  <a:gd name="connsiteX24" fmla="*/ 809366 w 1059772"/>
                  <a:gd name="connsiteY24" fmla="*/ 746889 h 1583856"/>
                  <a:gd name="connsiteX25" fmla="*/ 797403 w 1059772"/>
                  <a:gd name="connsiteY25" fmla="*/ 743534 h 1583856"/>
                  <a:gd name="connsiteX26" fmla="*/ 797313 w 1059772"/>
                  <a:gd name="connsiteY26" fmla="*/ 743843 h 1583856"/>
                  <a:gd name="connsiteX27" fmla="*/ 538290 w 1059772"/>
                  <a:gd name="connsiteY27" fmla="*/ 757904 h 1583856"/>
                  <a:gd name="connsiteX28" fmla="*/ 520853 w 1059772"/>
                  <a:gd name="connsiteY28" fmla="*/ 766226 h 1583856"/>
                  <a:gd name="connsiteX29" fmla="*/ 532491 w 1059772"/>
                  <a:gd name="connsiteY29" fmla="*/ 789508 h 1583856"/>
                  <a:gd name="connsiteX30" fmla="*/ 918445 w 1059772"/>
                  <a:gd name="connsiteY30" fmla="*/ 1011955 h 1583856"/>
                  <a:gd name="connsiteX31" fmla="*/ 952321 w 1059772"/>
                  <a:gd name="connsiteY31" fmla="*/ 1009768 h 1583856"/>
                  <a:gd name="connsiteX32" fmla="*/ 957900 w 1059772"/>
                  <a:gd name="connsiteY32" fmla="*/ 1008564 h 1583856"/>
                  <a:gd name="connsiteX33" fmla="*/ 976238 w 1059772"/>
                  <a:gd name="connsiteY33" fmla="*/ 1008244 h 1583856"/>
                  <a:gd name="connsiteX34" fmla="*/ 1059495 w 1059772"/>
                  <a:gd name="connsiteY34" fmla="*/ 1103060 h 1583856"/>
                  <a:gd name="connsiteX35" fmla="*/ 980528 w 1059772"/>
                  <a:gd name="connsiteY35" fmla="*/ 1183074 h 1583856"/>
                  <a:gd name="connsiteX36" fmla="*/ 974021 w 1059772"/>
                  <a:gd name="connsiteY36" fmla="*/ 1183188 h 1583856"/>
                  <a:gd name="connsiteX37" fmla="*/ 974030 w 1059772"/>
                  <a:gd name="connsiteY37" fmla="*/ 1183274 h 1583856"/>
                  <a:gd name="connsiteX38" fmla="*/ 922140 w 1059772"/>
                  <a:gd name="connsiteY38" fmla="*/ 1186624 h 1583856"/>
                  <a:gd name="connsiteX39" fmla="*/ 870840 w 1059772"/>
                  <a:gd name="connsiteY39" fmla="*/ 1185560 h 1583856"/>
                  <a:gd name="connsiteX40" fmla="*/ 620068 w 1059772"/>
                  <a:gd name="connsiteY40" fmla="*/ 1113108 h 1583856"/>
                  <a:gd name="connsiteX41" fmla="*/ 589927 w 1059772"/>
                  <a:gd name="connsiteY41" fmla="*/ 1094530 h 1583856"/>
                  <a:gd name="connsiteX42" fmla="*/ 616709 w 1059772"/>
                  <a:gd name="connsiteY42" fmla="*/ 1119723 h 1583856"/>
                  <a:gd name="connsiteX43" fmla="*/ 887630 w 1059772"/>
                  <a:gd name="connsiteY43" fmla="*/ 1244404 h 1583856"/>
                  <a:gd name="connsiteX44" fmla="*/ 887524 w 1059772"/>
                  <a:gd name="connsiteY44" fmla="*/ 1245119 h 1583856"/>
                  <a:gd name="connsiteX45" fmla="*/ 901527 w 1059772"/>
                  <a:gd name="connsiteY45" fmla="*/ 1246484 h 1583856"/>
                  <a:gd name="connsiteX46" fmla="*/ 979852 w 1059772"/>
                  <a:gd name="connsiteY46" fmla="*/ 1339442 h 1583856"/>
                  <a:gd name="connsiteX47" fmla="*/ 881757 w 1059772"/>
                  <a:gd name="connsiteY47" fmla="*/ 1434326 h 1583856"/>
                  <a:gd name="connsiteX48" fmla="*/ 861988 w 1059772"/>
                  <a:gd name="connsiteY48" fmla="*/ 1432399 h 1583856"/>
                  <a:gd name="connsiteX49" fmla="*/ 857645 w 1059772"/>
                  <a:gd name="connsiteY49" fmla="*/ 1431095 h 1583856"/>
                  <a:gd name="connsiteX50" fmla="*/ 800804 w 1059772"/>
                  <a:gd name="connsiteY50" fmla="*/ 1420221 h 1583856"/>
                  <a:gd name="connsiteX51" fmla="*/ 449600 w 1059772"/>
                  <a:gd name="connsiteY51" fmla="*/ 1221923 h 1583856"/>
                  <a:gd name="connsiteX52" fmla="*/ 432966 w 1059772"/>
                  <a:gd name="connsiteY52" fmla="*/ 1203233 h 1583856"/>
                  <a:gd name="connsiteX53" fmla="*/ 442381 w 1059772"/>
                  <a:gd name="connsiteY53" fmla="*/ 1218196 h 1583856"/>
                  <a:gd name="connsiteX54" fmla="*/ 634655 w 1059772"/>
                  <a:gd name="connsiteY54" fmla="*/ 1390390 h 1583856"/>
                  <a:gd name="connsiteX55" fmla="*/ 671306 w 1059772"/>
                  <a:gd name="connsiteY55" fmla="*/ 1407944 h 1583856"/>
                  <a:gd name="connsiteX56" fmla="*/ 680029 w 1059772"/>
                  <a:gd name="connsiteY56" fmla="*/ 1410751 h 1583856"/>
                  <a:gd name="connsiteX57" fmla="*/ 733112 w 1059772"/>
                  <a:gd name="connsiteY57" fmla="*/ 1493763 h 1583856"/>
                  <a:gd name="connsiteX58" fmla="*/ 646199 w 1059772"/>
                  <a:gd name="connsiteY58" fmla="*/ 1583856 h 1583856"/>
                  <a:gd name="connsiteX59" fmla="*/ 612368 w 1059772"/>
                  <a:gd name="connsiteY59" fmla="*/ 1576776 h 1583856"/>
                  <a:gd name="connsiteX60" fmla="*/ 608168 w 1059772"/>
                  <a:gd name="connsiteY60" fmla="*/ 1574413 h 1583856"/>
                  <a:gd name="connsiteX61" fmla="*/ 550918 w 1059772"/>
                  <a:gd name="connsiteY61" fmla="*/ 1546992 h 1583856"/>
                  <a:gd name="connsiteX62" fmla="*/ 272929 w 1059772"/>
                  <a:gd name="connsiteY62" fmla="*/ 1282861 h 1583856"/>
                  <a:gd name="connsiteX63" fmla="*/ 263877 w 1059772"/>
                  <a:gd name="connsiteY63" fmla="*/ 1266216 h 1583856"/>
                  <a:gd name="connsiteX64" fmla="*/ 260179 w 1059772"/>
                  <a:gd name="connsiteY64" fmla="*/ 1264480 h 1583856"/>
                  <a:gd name="connsiteX65" fmla="*/ 265380 w 1059772"/>
                  <a:gd name="connsiteY65" fmla="*/ 1281434 h 1583856"/>
                  <a:gd name="connsiteX66" fmla="*/ 294131 w 1059772"/>
                  <a:gd name="connsiteY66" fmla="*/ 1350055 h 1583856"/>
                  <a:gd name="connsiteX67" fmla="*/ 310035 w 1059772"/>
                  <a:gd name="connsiteY67" fmla="*/ 1379263 h 1583856"/>
                  <a:gd name="connsiteX68" fmla="*/ 312317 w 1059772"/>
                  <a:gd name="connsiteY68" fmla="*/ 1382436 h 1583856"/>
                  <a:gd name="connsiteX69" fmla="*/ 323049 w 1059772"/>
                  <a:gd name="connsiteY69" fmla="*/ 1413404 h 1583856"/>
                  <a:gd name="connsiteX70" fmla="*/ 255745 w 1059772"/>
                  <a:gd name="connsiteY70" fmla="*/ 1506450 h 1583856"/>
                  <a:gd name="connsiteX71" fmla="*/ 231749 w 1059772"/>
                  <a:gd name="connsiteY71" fmla="*/ 1506109 h 1583856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13495 w 1059772"/>
                  <a:gd name="connsiteY10" fmla="*/ 517570 h 1643614"/>
                  <a:gd name="connsiteX11" fmla="*/ 33874 w 1059772"/>
                  <a:gd name="connsiteY11" fmla="*/ 488578 h 1643614"/>
                  <a:gd name="connsiteX12" fmla="*/ 93894 w 1059772"/>
                  <a:gd name="connsiteY12" fmla="*/ 269910 h 1643614"/>
                  <a:gd name="connsiteX13" fmla="*/ 377298 w 1059772"/>
                  <a:gd name="connsiteY13" fmla="*/ 0 h 1643614"/>
                  <a:gd name="connsiteX14" fmla="*/ 377203 w 1059772"/>
                  <a:gd name="connsiteY14" fmla="*/ 524387 h 1643614"/>
                  <a:gd name="connsiteX15" fmla="*/ 391936 w 1059772"/>
                  <a:gd name="connsiteY15" fmla="*/ 525961 h 1643614"/>
                  <a:gd name="connsiteX16" fmla="*/ 557350 w 1059772"/>
                  <a:gd name="connsiteY16" fmla="*/ 589655 h 1643614"/>
                  <a:gd name="connsiteX17" fmla="*/ 560026 w 1059772"/>
                  <a:gd name="connsiteY17" fmla="*/ 591471 h 1643614"/>
                  <a:gd name="connsiteX18" fmla="*/ 562800 w 1059772"/>
                  <a:gd name="connsiteY18" fmla="*/ 590742 h 1643614"/>
                  <a:gd name="connsiteX19" fmla="*/ 855642 w 1059772"/>
                  <a:gd name="connsiteY19" fmla="*/ 601335 h 1643614"/>
                  <a:gd name="connsiteX20" fmla="*/ 855383 w 1059772"/>
                  <a:gd name="connsiteY20" fmla="*/ 602235 h 1643614"/>
                  <a:gd name="connsiteX21" fmla="*/ 865821 w 1059772"/>
                  <a:gd name="connsiteY21" fmla="*/ 605163 h 1643614"/>
                  <a:gd name="connsiteX22" fmla="*/ 884762 w 1059772"/>
                  <a:gd name="connsiteY22" fmla="*/ 614878 h 1643614"/>
                  <a:gd name="connsiteX23" fmla="*/ 915874 w 1059772"/>
                  <a:gd name="connsiteY23" fmla="*/ 760220 h 1643614"/>
                  <a:gd name="connsiteX24" fmla="*/ 809366 w 1059772"/>
                  <a:gd name="connsiteY24" fmla="*/ 806647 h 1643614"/>
                  <a:gd name="connsiteX25" fmla="*/ 797403 w 1059772"/>
                  <a:gd name="connsiteY25" fmla="*/ 803292 h 1643614"/>
                  <a:gd name="connsiteX26" fmla="*/ 797313 w 1059772"/>
                  <a:gd name="connsiteY26" fmla="*/ 803601 h 1643614"/>
                  <a:gd name="connsiteX27" fmla="*/ 538290 w 1059772"/>
                  <a:gd name="connsiteY27" fmla="*/ 817662 h 1643614"/>
                  <a:gd name="connsiteX28" fmla="*/ 520853 w 1059772"/>
                  <a:gd name="connsiteY28" fmla="*/ 825984 h 1643614"/>
                  <a:gd name="connsiteX29" fmla="*/ 532491 w 1059772"/>
                  <a:gd name="connsiteY29" fmla="*/ 849266 h 1643614"/>
                  <a:gd name="connsiteX30" fmla="*/ 918445 w 1059772"/>
                  <a:gd name="connsiteY30" fmla="*/ 1071713 h 1643614"/>
                  <a:gd name="connsiteX31" fmla="*/ 952321 w 1059772"/>
                  <a:gd name="connsiteY31" fmla="*/ 1069526 h 1643614"/>
                  <a:gd name="connsiteX32" fmla="*/ 957900 w 1059772"/>
                  <a:gd name="connsiteY32" fmla="*/ 1068322 h 1643614"/>
                  <a:gd name="connsiteX33" fmla="*/ 976238 w 1059772"/>
                  <a:gd name="connsiteY33" fmla="*/ 1068002 h 1643614"/>
                  <a:gd name="connsiteX34" fmla="*/ 1059495 w 1059772"/>
                  <a:gd name="connsiteY34" fmla="*/ 1162818 h 1643614"/>
                  <a:gd name="connsiteX35" fmla="*/ 980528 w 1059772"/>
                  <a:gd name="connsiteY35" fmla="*/ 1242832 h 1643614"/>
                  <a:gd name="connsiteX36" fmla="*/ 974021 w 1059772"/>
                  <a:gd name="connsiteY36" fmla="*/ 1242946 h 1643614"/>
                  <a:gd name="connsiteX37" fmla="*/ 974030 w 1059772"/>
                  <a:gd name="connsiteY37" fmla="*/ 1243032 h 1643614"/>
                  <a:gd name="connsiteX38" fmla="*/ 922140 w 1059772"/>
                  <a:gd name="connsiteY38" fmla="*/ 1246382 h 1643614"/>
                  <a:gd name="connsiteX39" fmla="*/ 870840 w 1059772"/>
                  <a:gd name="connsiteY39" fmla="*/ 1245318 h 1643614"/>
                  <a:gd name="connsiteX40" fmla="*/ 620068 w 1059772"/>
                  <a:gd name="connsiteY40" fmla="*/ 1172866 h 1643614"/>
                  <a:gd name="connsiteX41" fmla="*/ 589927 w 1059772"/>
                  <a:gd name="connsiteY41" fmla="*/ 1154288 h 1643614"/>
                  <a:gd name="connsiteX42" fmla="*/ 616709 w 1059772"/>
                  <a:gd name="connsiteY42" fmla="*/ 1179481 h 1643614"/>
                  <a:gd name="connsiteX43" fmla="*/ 887630 w 1059772"/>
                  <a:gd name="connsiteY43" fmla="*/ 1304162 h 1643614"/>
                  <a:gd name="connsiteX44" fmla="*/ 887524 w 1059772"/>
                  <a:gd name="connsiteY44" fmla="*/ 1304877 h 1643614"/>
                  <a:gd name="connsiteX45" fmla="*/ 901527 w 1059772"/>
                  <a:gd name="connsiteY45" fmla="*/ 1306242 h 1643614"/>
                  <a:gd name="connsiteX46" fmla="*/ 979852 w 1059772"/>
                  <a:gd name="connsiteY46" fmla="*/ 1399200 h 1643614"/>
                  <a:gd name="connsiteX47" fmla="*/ 881757 w 1059772"/>
                  <a:gd name="connsiteY47" fmla="*/ 1494084 h 1643614"/>
                  <a:gd name="connsiteX48" fmla="*/ 861988 w 1059772"/>
                  <a:gd name="connsiteY48" fmla="*/ 1492157 h 1643614"/>
                  <a:gd name="connsiteX49" fmla="*/ 857645 w 1059772"/>
                  <a:gd name="connsiteY49" fmla="*/ 1490853 h 1643614"/>
                  <a:gd name="connsiteX50" fmla="*/ 800804 w 1059772"/>
                  <a:gd name="connsiteY50" fmla="*/ 1479979 h 1643614"/>
                  <a:gd name="connsiteX51" fmla="*/ 449600 w 1059772"/>
                  <a:gd name="connsiteY51" fmla="*/ 1281681 h 1643614"/>
                  <a:gd name="connsiteX52" fmla="*/ 432966 w 1059772"/>
                  <a:gd name="connsiteY52" fmla="*/ 1262991 h 1643614"/>
                  <a:gd name="connsiteX53" fmla="*/ 442381 w 1059772"/>
                  <a:gd name="connsiteY53" fmla="*/ 1277954 h 1643614"/>
                  <a:gd name="connsiteX54" fmla="*/ 634655 w 1059772"/>
                  <a:gd name="connsiteY54" fmla="*/ 1450148 h 1643614"/>
                  <a:gd name="connsiteX55" fmla="*/ 671306 w 1059772"/>
                  <a:gd name="connsiteY55" fmla="*/ 1467702 h 1643614"/>
                  <a:gd name="connsiteX56" fmla="*/ 680029 w 1059772"/>
                  <a:gd name="connsiteY56" fmla="*/ 1470509 h 1643614"/>
                  <a:gd name="connsiteX57" fmla="*/ 733112 w 1059772"/>
                  <a:gd name="connsiteY57" fmla="*/ 1553521 h 1643614"/>
                  <a:gd name="connsiteX58" fmla="*/ 646199 w 1059772"/>
                  <a:gd name="connsiteY58" fmla="*/ 1643614 h 1643614"/>
                  <a:gd name="connsiteX59" fmla="*/ 612368 w 1059772"/>
                  <a:gd name="connsiteY59" fmla="*/ 1636534 h 1643614"/>
                  <a:gd name="connsiteX60" fmla="*/ 608168 w 1059772"/>
                  <a:gd name="connsiteY60" fmla="*/ 1634171 h 1643614"/>
                  <a:gd name="connsiteX61" fmla="*/ 550918 w 1059772"/>
                  <a:gd name="connsiteY61" fmla="*/ 1606750 h 1643614"/>
                  <a:gd name="connsiteX62" fmla="*/ 272929 w 1059772"/>
                  <a:gd name="connsiteY62" fmla="*/ 1342619 h 1643614"/>
                  <a:gd name="connsiteX63" fmla="*/ 263877 w 1059772"/>
                  <a:gd name="connsiteY63" fmla="*/ 1325974 h 1643614"/>
                  <a:gd name="connsiteX64" fmla="*/ 260179 w 1059772"/>
                  <a:gd name="connsiteY64" fmla="*/ 1324238 h 1643614"/>
                  <a:gd name="connsiteX65" fmla="*/ 265380 w 1059772"/>
                  <a:gd name="connsiteY65" fmla="*/ 1341192 h 1643614"/>
                  <a:gd name="connsiteX66" fmla="*/ 294131 w 1059772"/>
                  <a:gd name="connsiteY66" fmla="*/ 1409813 h 1643614"/>
                  <a:gd name="connsiteX67" fmla="*/ 310035 w 1059772"/>
                  <a:gd name="connsiteY67" fmla="*/ 1439021 h 1643614"/>
                  <a:gd name="connsiteX68" fmla="*/ 312317 w 1059772"/>
                  <a:gd name="connsiteY68" fmla="*/ 1442194 h 1643614"/>
                  <a:gd name="connsiteX69" fmla="*/ 323049 w 1059772"/>
                  <a:gd name="connsiteY69" fmla="*/ 1473162 h 1643614"/>
                  <a:gd name="connsiteX70" fmla="*/ 255745 w 1059772"/>
                  <a:gd name="connsiteY70" fmla="*/ 1566208 h 1643614"/>
                  <a:gd name="connsiteX71" fmla="*/ 231749 w 1059772"/>
                  <a:gd name="connsiteY71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33874 w 1059772"/>
                  <a:gd name="connsiteY10" fmla="*/ 488578 h 1643614"/>
                  <a:gd name="connsiteX11" fmla="*/ 93894 w 1059772"/>
                  <a:gd name="connsiteY11" fmla="*/ 269910 h 1643614"/>
                  <a:gd name="connsiteX12" fmla="*/ 377298 w 1059772"/>
                  <a:gd name="connsiteY12" fmla="*/ 0 h 1643614"/>
                  <a:gd name="connsiteX13" fmla="*/ 377203 w 1059772"/>
                  <a:gd name="connsiteY13" fmla="*/ 524387 h 1643614"/>
                  <a:gd name="connsiteX14" fmla="*/ 391936 w 1059772"/>
                  <a:gd name="connsiteY14" fmla="*/ 525961 h 1643614"/>
                  <a:gd name="connsiteX15" fmla="*/ 557350 w 1059772"/>
                  <a:gd name="connsiteY15" fmla="*/ 589655 h 1643614"/>
                  <a:gd name="connsiteX16" fmla="*/ 560026 w 1059772"/>
                  <a:gd name="connsiteY16" fmla="*/ 591471 h 1643614"/>
                  <a:gd name="connsiteX17" fmla="*/ 562800 w 1059772"/>
                  <a:gd name="connsiteY17" fmla="*/ 590742 h 1643614"/>
                  <a:gd name="connsiteX18" fmla="*/ 855642 w 1059772"/>
                  <a:gd name="connsiteY18" fmla="*/ 601335 h 1643614"/>
                  <a:gd name="connsiteX19" fmla="*/ 855383 w 1059772"/>
                  <a:gd name="connsiteY19" fmla="*/ 602235 h 1643614"/>
                  <a:gd name="connsiteX20" fmla="*/ 865821 w 1059772"/>
                  <a:gd name="connsiteY20" fmla="*/ 605163 h 1643614"/>
                  <a:gd name="connsiteX21" fmla="*/ 884762 w 1059772"/>
                  <a:gd name="connsiteY21" fmla="*/ 614878 h 1643614"/>
                  <a:gd name="connsiteX22" fmla="*/ 915874 w 1059772"/>
                  <a:gd name="connsiteY22" fmla="*/ 760220 h 1643614"/>
                  <a:gd name="connsiteX23" fmla="*/ 809366 w 1059772"/>
                  <a:gd name="connsiteY23" fmla="*/ 806647 h 1643614"/>
                  <a:gd name="connsiteX24" fmla="*/ 797403 w 1059772"/>
                  <a:gd name="connsiteY24" fmla="*/ 803292 h 1643614"/>
                  <a:gd name="connsiteX25" fmla="*/ 797313 w 1059772"/>
                  <a:gd name="connsiteY25" fmla="*/ 803601 h 1643614"/>
                  <a:gd name="connsiteX26" fmla="*/ 538290 w 1059772"/>
                  <a:gd name="connsiteY26" fmla="*/ 817662 h 1643614"/>
                  <a:gd name="connsiteX27" fmla="*/ 520853 w 1059772"/>
                  <a:gd name="connsiteY27" fmla="*/ 825984 h 1643614"/>
                  <a:gd name="connsiteX28" fmla="*/ 532491 w 1059772"/>
                  <a:gd name="connsiteY28" fmla="*/ 849266 h 1643614"/>
                  <a:gd name="connsiteX29" fmla="*/ 918445 w 1059772"/>
                  <a:gd name="connsiteY29" fmla="*/ 1071713 h 1643614"/>
                  <a:gd name="connsiteX30" fmla="*/ 952321 w 1059772"/>
                  <a:gd name="connsiteY30" fmla="*/ 1069526 h 1643614"/>
                  <a:gd name="connsiteX31" fmla="*/ 957900 w 1059772"/>
                  <a:gd name="connsiteY31" fmla="*/ 1068322 h 1643614"/>
                  <a:gd name="connsiteX32" fmla="*/ 976238 w 1059772"/>
                  <a:gd name="connsiteY32" fmla="*/ 1068002 h 1643614"/>
                  <a:gd name="connsiteX33" fmla="*/ 1059495 w 1059772"/>
                  <a:gd name="connsiteY33" fmla="*/ 1162818 h 1643614"/>
                  <a:gd name="connsiteX34" fmla="*/ 980528 w 1059772"/>
                  <a:gd name="connsiteY34" fmla="*/ 1242832 h 1643614"/>
                  <a:gd name="connsiteX35" fmla="*/ 974021 w 1059772"/>
                  <a:gd name="connsiteY35" fmla="*/ 1242946 h 1643614"/>
                  <a:gd name="connsiteX36" fmla="*/ 974030 w 1059772"/>
                  <a:gd name="connsiteY36" fmla="*/ 1243032 h 1643614"/>
                  <a:gd name="connsiteX37" fmla="*/ 922140 w 1059772"/>
                  <a:gd name="connsiteY37" fmla="*/ 1246382 h 1643614"/>
                  <a:gd name="connsiteX38" fmla="*/ 870840 w 1059772"/>
                  <a:gd name="connsiteY38" fmla="*/ 1245318 h 1643614"/>
                  <a:gd name="connsiteX39" fmla="*/ 620068 w 1059772"/>
                  <a:gd name="connsiteY39" fmla="*/ 1172866 h 1643614"/>
                  <a:gd name="connsiteX40" fmla="*/ 589927 w 1059772"/>
                  <a:gd name="connsiteY40" fmla="*/ 1154288 h 1643614"/>
                  <a:gd name="connsiteX41" fmla="*/ 616709 w 1059772"/>
                  <a:gd name="connsiteY41" fmla="*/ 1179481 h 1643614"/>
                  <a:gd name="connsiteX42" fmla="*/ 887630 w 1059772"/>
                  <a:gd name="connsiteY42" fmla="*/ 1304162 h 1643614"/>
                  <a:gd name="connsiteX43" fmla="*/ 887524 w 1059772"/>
                  <a:gd name="connsiteY43" fmla="*/ 1304877 h 1643614"/>
                  <a:gd name="connsiteX44" fmla="*/ 901527 w 1059772"/>
                  <a:gd name="connsiteY44" fmla="*/ 1306242 h 1643614"/>
                  <a:gd name="connsiteX45" fmla="*/ 979852 w 1059772"/>
                  <a:gd name="connsiteY45" fmla="*/ 1399200 h 1643614"/>
                  <a:gd name="connsiteX46" fmla="*/ 881757 w 1059772"/>
                  <a:gd name="connsiteY46" fmla="*/ 1494084 h 1643614"/>
                  <a:gd name="connsiteX47" fmla="*/ 861988 w 1059772"/>
                  <a:gd name="connsiteY47" fmla="*/ 1492157 h 1643614"/>
                  <a:gd name="connsiteX48" fmla="*/ 857645 w 1059772"/>
                  <a:gd name="connsiteY48" fmla="*/ 1490853 h 1643614"/>
                  <a:gd name="connsiteX49" fmla="*/ 800804 w 1059772"/>
                  <a:gd name="connsiteY49" fmla="*/ 1479979 h 1643614"/>
                  <a:gd name="connsiteX50" fmla="*/ 449600 w 1059772"/>
                  <a:gd name="connsiteY50" fmla="*/ 1281681 h 1643614"/>
                  <a:gd name="connsiteX51" fmla="*/ 432966 w 1059772"/>
                  <a:gd name="connsiteY51" fmla="*/ 1262991 h 1643614"/>
                  <a:gd name="connsiteX52" fmla="*/ 442381 w 1059772"/>
                  <a:gd name="connsiteY52" fmla="*/ 1277954 h 1643614"/>
                  <a:gd name="connsiteX53" fmla="*/ 634655 w 1059772"/>
                  <a:gd name="connsiteY53" fmla="*/ 1450148 h 1643614"/>
                  <a:gd name="connsiteX54" fmla="*/ 671306 w 1059772"/>
                  <a:gd name="connsiteY54" fmla="*/ 1467702 h 1643614"/>
                  <a:gd name="connsiteX55" fmla="*/ 680029 w 1059772"/>
                  <a:gd name="connsiteY55" fmla="*/ 1470509 h 1643614"/>
                  <a:gd name="connsiteX56" fmla="*/ 733112 w 1059772"/>
                  <a:gd name="connsiteY56" fmla="*/ 1553521 h 1643614"/>
                  <a:gd name="connsiteX57" fmla="*/ 646199 w 1059772"/>
                  <a:gd name="connsiteY57" fmla="*/ 1643614 h 1643614"/>
                  <a:gd name="connsiteX58" fmla="*/ 612368 w 1059772"/>
                  <a:gd name="connsiteY58" fmla="*/ 1636534 h 1643614"/>
                  <a:gd name="connsiteX59" fmla="*/ 608168 w 1059772"/>
                  <a:gd name="connsiteY59" fmla="*/ 1634171 h 1643614"/>
                  <a:gd name="connsiteX60" fmla="*/ 550918 w 1059772"/>
                  <a:gd name="connsiteY60" fmla="*/ 1606750 h 1643614"/>
                  <a:gd name="connsiteX61" fmla="*/ 272929 w 1059772"/>
                  <a:gd name="connsiteY61" fmla="*/ 1342619 h 1643614"/>
                  <a:gd name="connsiteX62" fmla="*/ 263877 w 1059772"/>
                  <a:gd name="connsiteY62" fmla="*/ 1325974 h 1643614"/>
                  <a:gd name="connsiteX63" fmla="*/ 260179 w 1059772"/>
                  <a:gd name="connsiteY63" fmla="*/ 1324238 h 1643614"/>
                  <a:gd name="connsiteX64" fmla="*/ 265380 w 1059772"/>
                  <a:gd name="connsiteY64" fmla="*/ 1341192 h 1643614"/>
                  <a:gd name="connsiteX65" fmla="*/ 294131 w 1059772"/>
                  <a:gd name="connsiteY65" fmla="*/ 1409813 h 1643614"/>
                  <a:gd name="connsiteX66" fmla="*/ 310035 w 1059772"/>
                  <a:gd name="connsiteY66" fmla="*/ 1439021 h 1643614"/>
                  <a:gd name="connsiteX67" fmla="*/ 312317 w 1059772"/>
                  <a:gd name="connsiteY67" fmla="*/ 1442194 h 1643614"/>
                  <a:gd name="connsiteX68" fmla="*/ 323049 w 1059772"/>
                  <a:gd name="connsiteY68" fmla="*/ 1473162 h 1643614"/>
                  <a:gd name="connsiteX69" fmla="*/ 255745 w 1059772"/>
                  <a:gd name="connsiteY69" fmla="*/ 1566208 h 1643614"/>
                  <a:gd name="connsiteX70" fmla="*/ 231749 w 1059772"/>
                  <a:gd name="connsiteY70" fmla="*/ 1565867 h 1643614"/>
                  <a:gd name="connsiteX0" fmla="*/ 231749 w 1059772"/>
                  <a:gd name="connsiteY0" fmla="*/ 1565867 h 1643614"/>
                  <a:gd name="connsiteX1" fmla="*/ 175907 w 1059772"/>
                  <a:gd name="connsiteY1" fmla="*/ 1526575 h 1643614"/>
                  <a:gd name="connsiteX2" fmla="*/ 173033 w 1059772"/>
                  <a:gd name="connsiteY2" fmla="*/ 1520343 h 1643614"/>
                  <a:gd name="connsiteX3" fmla="*/ 151573 w 1059772"/>
                  <a:gd name="connsiteY3" fmla="*/ 1480930 h 1643614"/>
                  <a:gd name="connsiteX4" fmla="*/ 75653 w 1059772"/>
                  <a:gd name="connsiteY4" fmla="*/ 1162169 h 1643614"/>
                  <a:gd name="connsiteX5" fmla="*/ 76737 w 1059772"/>
                  <a:gd name="connsiteY5" fmla="*/ 1122702 h 1643614"/>
                  <a:gd name="connsiteX6" fmla="*/ 64179 w 1059772"/>
                  <a:gd name="connsiteY6" fmla="*/ 1097610 h 1643614"/>
                  <a:gd name="connsiteX7" fmla="*/ 24807 w 1059772"/>
                  <a:gd name="connsiteY7" fmla="*/ 986586 h 1643614"/>
                  <a:gd name="connsiteX8" fmla="*/ 25270 w 1059772"/>
                  <a:gd name="connsiteY8" fmla="*/ 643787 h 1643614"/>
                  <a:gd name="connsiteX9" fmla="*/ 34629 w 1059772"/>
                  <a:gd name="connsiteY9" fmla="*/ 621055 h 1643614"/>
                  <a:gd name="connsiteX10" fmla="*/ 93894 w 1059772"/>
                  <a:gd name="connsiteY10" fmla="*/ 269910 h 1643614"/>
                  <a:gd name="connsiteX11" fmla="*/ 377298 w 1059772"/>
                  <a:gd name="connsiteY11" fmla="*/ 0 h 1643614"/>
                  <a:gd name="connsiteX12" fmla="*/ 377203 w 1059772"/>
                  <a:gd name="connsiteY12" fmla="*/ 524387 h 1643614"/>
                  <a:gd name="connsiteX13" fmla="*/ 391936 w 1059772"/>
                  <a:gd name="connsiteY13" fmla="*/ 525961 h 1643614"/>
                  <a:gd name="connsiteX14" fmla="*/ 557350 w 1059772"/>
                  <a:gd name="connsiteY14" fmla="*/ 589655 h 1643614"/>
                  <a:gd name="connsiteX15" fmla="*/ 560026 w 1059772"/>
                  <a:gd name="connsiteY15" fmla="*/ 591471 h 1643614"/>
                  <a:gd name="connsiteX16" fmla="*/ 562800 w 1059772"/>
                  <a:gd name="connsiteY16" fmla="*/ 590742 h 1643614"/>
                  <a:gd name="connsiteX17" fmla="*/ 855642 w 1059772"/>
                  <a:gd name="connsiteY17" fmla="*/ 601335 h 1643614"/>
                  <a:gd name="connsiteX18" fmla="*/ 855383 w 1059772"/>
                  <a:gd name="connsiteY18" fmla="*/ 602235 h 1643614"/>
                  <a:gd name="connsiteX19" fmla="*/ 865821 w 1059772"/>
                  <a:gd name="connsiteY19" fmla="*/ 605163 h 1643614"/>
                  <a:gd name="connsiteX20" fmla="*/ 884762 w 1059772"/>
                  <a:gd name="connsiteY20" fmla="*/ 614878 h 1643614"/>
                  <a:gd name="connsiteX21" fmla="*/ 915874 w 1059772"/>
                  <a:gd name="connsiteY21" fmla="*/ 760220 h 1643614"/>
                  <a:gd name="connsiteX22" fmla="*/ 809366 w 1059772"/>
                  <a:gd name="connsiteY22" fmla="*/ 806647 h 1643614"/>
                  <a:gd name="connsiteX23" fmla="*/ 797403 w 1059772"/>
                  <a:gd name="connsiteY23" fmla="*/ 803292 h 1643614"/>
                  <a:gd name="connsiteX24" fmla="*/ 797313 w 1059772"/>
                  <a:gd name="connsiteY24" fmla="*/ 803601 h 1643614"/>
                  <a:gd name="connsiteX25" fmla="*/ 538290 w 1059772"/>
                  <a:gd name="connsiteY25" fmla="*/ 817662 h 1643614"/>
                  <a:gd name="connsiteX26" fmla="*/ 520853 w 1059772"/>
                  <a:gd name="connsiteY26" fmla="*/ 825984 h 1643614"/>
                  <a:gd name="connsiteX27" fmla="*/ 532491 w 1059772"/>
                  <a:gd name="connsiteY27" fmla="*/ 849266 h 1643614"/>
                  <a:gd name="connsiteX28" fmla="*/ 918445 w 1059772"/>
                  <a:gd name="connsiteY28" fmla="*/ 1071713 h 1643614"/>
                  <a:gd name="connsiteX29" fmla="*/ 952321 w 1059772"/>
                  <a:gd name="connsiteY29" fmla="*/ 1069526 h 1643614"/>
                  <a:gd name="connsiteX30" fmla="*/ 957900 w 1059772"/>
                  <a:gd name="connsiteY30" fmla="*/ 1068322 h 1643614"/>
                  <a:gd name="connsiteX31" fmla="*/ 976238 w 1059772"/>
                  <a:gd name="connsiteY31" fmla="*/ 1068002 h 1643614"/>
                  <a:gd name="connsiteX32" fmla="*/ 1059495 w 1059772"/>
                  <a:gd name="connsiteY32" fmla="*/ 1162818 h 1643614"/>
                  <a:gd name="connsiteX33" fmla="*/ 980528 w 1059772"/>
                  <a:gd name="connsiteY33" fmla="*/ 1242832 h 1643614"/>
                  <a:gd name="connsiteX34" fmla="*/ 974021 w 1059772"/>
                  <a:gd name="connsiteY34" fmla="*/ 1242946 h 1643614"/>
                  <a:gd name="connsiteX35" fmla="*/ 974030 w 1059772"/>
                  <a:gd name="connsiteY35" fmla="*/ 1243032 h 1643614"/>
                  <a:gd name="connsiteX36" fmla="*/ 922140 w 1059772"/>
                  <a:gd name="connsiteY36" fmla="*/ 1246382 h 1643614"/>
                  <a:gd name="connsiteX37" fmla="*/ 870840 w 1059772"/>
                  <a:gd name="connsiteY37" fmla="*/ 1245318 h 1643614"/>
                  <a:gd name="connsiteX38" fmla="*/ 620068 w 1059772"/>
                  <a:gd name="connsiteY38" fmla="*/ 1172866 h 1643614"/>
                  <a:gd name="connsiteX39" fmla="*/ 589927 w 1059772"/>
                  <a:gd name="connsiteY39" fmla="*/ 1154288 h 1643614"/>
                  <a:gd name="connsiteX40" fmla="*/ 616709 w 1059772"/>
                  <a:gd name="connsiteY40" fmla="*/ 1179481 h 1643614"/>
                  <a:gd name="connsiteX41" fmla="*/ 887630 w 1059772"/>
                  <a:gd name="connsiteY41" fmla="*/ 1304162 h 1643614"/>
                  <a:gd name="connsiteX42" fmla="*/ 887524 w 1059772"/>
                  <a:gd name="connsiteY42" fmla="*/ 1304877 h 1643614"/>
                  <a:gd name="connsiteX43" fmla="*/ 901527 w 1059772"/>
                  <a:gd name="connsiteY43" fmla="*/ 1306242 h 1643614"/>
                  <a:gd name="connsiteX44" fmla="*/ 979852 w 1059772"/>
                  <a:gd name="connsiteY44" fmla="*/ 1399200 h 1643614"/>
                  <a:gd name="connsiteX45" fmla="*/ 881757 w 1059772"/>
                  <a:gd name="connsiteY45" fmla="*/ 1494084 h 1643614"/>
                  <a:gd name="connsiteX46" fmla="*/ 861988 w 1059772"/>
                  <a:gd name="connsiteY46" fmla="*/ 1492157 h 1643614"/>
                  <a:gd name="connsiteX47" fmla="*/ 857645 w 1059772"/>
                  <a:gd name="connsiteY47" fmla="*/ 1490853 h 1643614"/>
                  <a:gd name="connsiteX48" fmla="*/ 800804 w 1059772"/>
                  <a:gd name="connsiteY48" fmla="*/ 1479979 h 1643614"/>
                  <a:gd name="connsiteX49" fmla="*/ 449600 w 1059772"/>
                  <a:gd name="connsiteY49" fmla="*/ 1281681 h 1643614"/>
                  <a:gd name="connsiteX50" fmla="*/ 432966 w 1059772"/>
                  <a:gd name="connsiteY50" fmla="*/ 1262991 h 1643614"/>
                  <a:gd name="connsiteX51" fmla="*/ 442381 w 1059772"/>
                  <a:gd name="connsiteY51" fmla="*/ 1277954 h 1643614"/>
                  <a:gd name="connsiteX52" fmla="*/ 634655 w 1059772"/>
                  <a:gd name="connsiteY52" fmla="*/ 1450148 h 1643614"/>
                  <a:gd name="connsiteX53" fmla="*/ 671306 w 1059772"/>
                  <a:gd name="connsiteY53" fmla="*/ 1467702 h 1643614"/>
                  <a:gd name="connsiteX54" fmla="*/ 680029 w 1059772"/>
                  <a:gd name="connsiteY54" fmla="*/ 1470509 h 1643614"/>
                  <a:gd name="connsiteX55" fmla="*/ 733112 w 1059772"/>
                  <a:gd name="connsiteY55" fmla="*/ 1553521 h 1643614"/>
                  <a:gd name="connsiteX56" fmla="*/ 646199 w 1059772"/>
                  <a:gd name="connsiteY56" fmla="*/ 1643614 h 1643614"/>
                  <a:gd name="connsiteX57" fmla="*/ 612368 w 1059772"/>
                  <a:gd name="connsiteY57" fmla="*/ 1636534 h 1643614"/>
                  <a:gd name="connsiteX58" fmla="*/ 608168 w 1059772"/>
                  <a:gd name="connsiteY58" fmla="*/ 1634171 h 1643614"/>
                  <a:gd name="connsiteX59" fmla="*/ 550918 w 1059772"/>
                  <a:gd name="connsiteY59" fmla="*/ 1606750 h 1643614"/>
                  <a:gd name="connsiteX60" fmla="*/ 272929 w 1059772"/>
                  <a:gd name="connsiteY60" fmla="*/ 1342619 h 1643614"/>
                  <a:gd name="connsiteX61" fmla="*/ 263877 w 1059772"/>
                  <a:gd name="connsiteY61" fmla="*/ 1325974 h 1643614"/>
                  <a:gd name="connsiteX62" fmla="*/ 260179 w 1059772"/>
                  <a:gd name="connsiteY62" fmla="*/ 1324238 h 1643614"/>
                  <a:gd name="connsiteX63" fmla="*/ 265380 w 1059772"/>
                  <a:gd name="connsiteY63" fmla="*/ 1341192 h 1643614"/>
                  <a:gd name="connsiteX64" fmla="*/ 294131 w 1059772"/>
                  <a:gd name="connsiteY64" fmla="*/ 1409813 h 1643614"/>
                  <a:gd name="connsiteX65" fmla="*/ 310035 w 1059772"/>
                  <a:gd name="connsiteY65" fmla="*/ 1439021 h 1643614"/>
                  <a:gd name="connsiteX66" fmla="*/ 312317 w 1059772"/>
                  <a:gd name="connsiteY66" fmla="*/ 1442194 h 1643614"/>
                  <a:gd name="connsiteX67" fmla="*/ 323049 w 1059772"/>
                  <a:gd name="connsiteY67" fmla="*/ 1473162 h 1643614"/>
                  <a:gd name="connsiteX68" fmla="*/ 255745 w 1059772"/>
                  <a:gd name="connsiteY68" fmla="*/ 1566208 h 1643614"/>
                  <a:gd name="connsiteX69" fmla="*/ 231749 w 1059772"/>
                  <a:gd name="connsiteY69" fmla="*/ 1565867 h 1643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059772" h="1643614">
                    <a:moveTo>
                      <a:pt x="231749" y="1565867"/>
                    </a:moveTo>
                    <a:cubicBezTo>
                      <a:pt x="208484" y="1561858"/>
                      <a:pt x="188026" y="1547323"/>
                      <a:pt x="175907" y="1526575"/>
                    </a:cubicBezTo>
                    <a:lnTo>
                      <a:pt x="173033" y="1520343"/>
                    </a:lnTo>
                    <a:lnTo>
                      <a:pt x="151573" y="1480930"/>
                    </a:lnTo>
                    <a:cubicBezTo>
                      <a:pt x="101419" y="1380451"/>
                      <a:pt x="76186" y="1271288"/>
                      <a:pt x="75653" y="1162169"/>
                    </a:cubicBezTo>
                    <a:cubicBezTo>
                      <a:pt x="76014" y="1149013"/>
                      <a:pt x="76376" y="1135858"/>
                      <a:pt x="76737" y="1122702"/>
                    </a:cubicBezTo>
                    <a:lnTo>
                      <a:pt x="64179" y="1097610"/>
                    </a:lnTo>
                    <a:cubicBezTo>
                      <a:pt x="48671" y="1063128"/>
                      <a:pt x="35345" y="1025916"/>
                      <a:pt x="24807" y="986586"/>
                    </a:cubicBezTo>
                    <a:cubicBezTo>
                      <a:pt x="-9683" y="857869"/>
                      <a:pt x="-6970" y="733876"/>
                      <a:pt x="25270" y="643787"/>
                    </a:cubicBezTo>
                    <a:lnTo>
                      <a:pt x="34629" y="621055"/>
                    </a:lnTo>
                    <a:cubicBezTo>
                      <a:pt x="46066" y="558742"/>
                      <a:pt x="36782" y="373419"/>
                      <a:pt x="93894" y="269910"/>
                    </a:cubicBezTo>
                    <a:cubicBezTo>
                      <a:pt x="216046" y="52970"/>
                      <a:pt x="285205" y="70051"/>
                      <a:pt x="377298" y="0"/>
                    </a:cubicBezTo>
                    <a:cubicBezTo>
                      <a:pt x="377266" y="174796"/>
                      <a:pt x="377235" y="349591"/>
                      <a:pt x="377203" y="524387"/>
                    </a:cubicBezTo>
                    <a:lnTo>
                      <a:pt x="391936" y="525961"/>
                    </a:lnTo>
                    <a:cubicBezTo>
                      <a:pt x="448424" y="534675"/>
                      <a:pt x="504719" y="556645"/>
                      <a:pt x="557350" y="589655"/>
                    </a:cubicBezTo>
                    <a:lnTo>
                      <a:pt x="560026" y="591471"/>
                    </a:lnTo>
                    <a:lnTo>
                      <a:pt x="562800" y="590742"/>
                    </a:lnTo>
                    <a:cubicBezTo>
                      <a:pt x="658635" y="570473"/>
                      <a:pt x="759166" y="573513"/>
                      <a:pt x="855642" y="601335"/>
                    </a:cubicBezTo>
                    <a:cubicBezTo>
                      <a:pt x="855556" y="601635"/>
                      <a:pt x="855469" y="601935"/>
                      <a:pt x="855383" y="602235"/>
                    </a:cubicBezTo>
                    <a:lnTo>
                      <a:pt x="865821" y="605163"/>
                    </a:lnTo>
                    <a:cubicBezTo>
                      <a:pt x="872325" y="607704"/>
                      <a:pt x="878671" y="610936"/>
                      <a:pt x="884762" y="614878"/>
                    </a:cubicBezTo>
                    <a:cubicBezTo>
                      <a:pt x="933487" y="646416"/>
                      <a:pt x="947416" y="711488"/>
                      <a:pt x="915874" y="760220"/>
                    </a:cubicBezTo>
                    <a:cubicBezTo>
                      <a:pt x="892217" y="796769"/>
                      <a:pt x="849701" y="813747"/>
                      <a:pt x="809366" y="806647"/>
                    </a:cubicBezTo>
                    <a:lnTo>
                      <a:pt x="797403" y="803292"/>
                    </a:lnTo>
                    <a:lnTo>
                      <a:pt x="797313" y="803601"/>
                    </a:lnTo>
                    <a:cubicBezTo>
                      <a:pt x="711039" y="778721"/>
                      <a:pt x="619792" y="784234"/>
                      <a:pt x="538290" y="817662"/>
                    </a:cubicBezTo>
                    <a:lnTo>
                      <a:pt x="520853" y="825984"/>
                    </a:lnTo>
                    <a:lnTo>
                      <a:pt x="532491" y="849266"/>
                    </a:lnTo>
                    <a:cubicBezTo>
                      <a:pt x="609196" y="988549"/>
                      <a:pt x="757783" y="1075197"/>
                      <a:pt x="918445" y="1071713"/>
                    </a:cubicBezTo>
                    <a:lnTo>
                      <a:pt x="952321" y="1069526"/>
                    </a:lnTo>
                    <a:lnTo>
                      <a:pt x="957900" y="1068322"/>
                    </a:lnTo>
                    <a:cubicBezTo>
                      <a:pt x="963871" y="1067627"/>
                      <a:pt x="970005" y="1067502"/>
                      <a:pt x="976238" y="1068002"/>
                    </a:cubicBezTo>
                    <a:cubicBezTo>
                      <a:pt x="1026098" y="1072001"/>
                      <a:pt x="1063374" y="1114452"/>
                      <a:pt x="1059495" y="1162818"/>
                    </a:cubicBezTo>
                    <a:cubicBezTo>
                      <a:pt x="1056100" y="1205139"/>
                      <a:pt x="1022322" y="1237966"/>
                      <a:pt x="980528" y="1242832"/>
                    </a:cubicBezTo>
                    <a:lnTo>
                      <a:pt x="974021" y="1242946"/>
                    </a:lnTo>
                    <a:cubicBezTo>
                      <a:pt x="974024" y="1242975"/>
                      <a:pt x="974027" y="1243003"/>
                      <a:pt x="974030" y="1243032"/>
                    </a:cubicBezTo>
                    <a:cubicBezTo>
                      <a:pt x="956660" y="1244900"/>
                      <a:pt x="939350" y="1246009"/>
                      <a:pt x="922140" y="1246382"/>
                    </a:cubicBezTo>
                    <a:cubicBezTo>
                      <a:pt x="904929" y="1246756"/>
                      <a:pt x="887817" y="1246393"/>
                      <a:pt x="870840" y="1245318"/>
                    </a:cubicBezTo>
                    <a:cubicBezTo>
                      <a:pt x="781714" y="1239676"/>
                      <a:pt x="696329" y="1214401"/>
                      <a:pt x="620068" y="1172866"/>
                    </a:cubicBezTo>
                    <a:lnTo>
                      <a:pt x="589927" y="1154288"/>
                    </a:lnTo>
                    <a:lnTo>
                      <a:pt x="616709" y="1179481"/>
                    </a:lnTo>
                    <a:cubicBezTo>
                      <a:pt x="691447" y="1244394"/>
                      <a:pt x="784576" y="1288828"/>
                      <a:pt x="887630" y="1304162"/>
                    </a:cubicBezTo>
                    <a:cubicBezTo>
                      <a:pt x="887595" y="1304400"/>
                      <a:pt x="887559" y="1304639"/>
                      <a:pt x="887524" y="1304877"/>
                    </a:cubicBezTo>
                    <a:lnTo>
                      <a:pt x="901527" y="1306242"/>
                    </a:lnTo>
                    <a:cubicBezTo>
                      <a:pt x="946227" y="1315090"/>
                      <a:pt x="979852" y="1353346"/>
                      <a:pt x="979852" y="1399200"/>
                    </a:cubicBezTo>
                    <a:cubicBezTo>
                      <a:pt x="979852" y="1451603"/>
                      <a:pt x="935934" y="1494084"/>
                      <a:pt x="881757" y="1494084"/>
                    </a:cubicBezTo>
                    <a:cubicBezTo>
                      <a:pt x="874986" y="1494084"/>
                      <a:pt x="868374" y="1493420"/>
                      <a:pt x="861988" y="1492157"/>
                    </a:cubicBezTo>
                    <a:lnTo>
                      <a:pt x="857645" y="1490853"/>
                    </a:lnTo>
                    <a:lnTo>
                      <a:pt x="800804" y="1479979"/>
                    </a:lnTo>
                    <a:cubicBezTo>
                      <a:pt x="664639" y="1448032"/>
                      <a:pt x="543696" y="1377986"/>
                      <a:pt x="449600" y="1281681"/>
                    </a:cubicBezTo>
                    <a:lnTo>
                      <a:pt x="432966" y="1262991"/>
                    </a:lnTo>
                    <a:lnTo>
                      <a:pt x="442381" y="1277954"/>
                    </a:lnTo>
                    <a:cubicBezTo>
                      <a:pt x="490764" y="1348553"/>
                      <a:pt x="556024" y="1408163"/>
                      <a:pt x="634655" y="1450148"/>
                    </a:cubicBezTo>
                    <a:lnTo>
                      <a:pt x="671306" y="1467702"/>
                    </a:lnTo>
                    <a:lnTo>
                      <a:pt x="680029" y="1470509"/>
                    </a:lnTo>
                    <a:cubicBezTo>
                      <a:pt x="711223" y="1484186"/>
                      <a:pt x="733112" y="1516204"/>
                      <a:pt x="733112" y="1553521"/>
                    </a:cubicBezTo>
                    <a:cubicBezTo>
                      <a:pt x="733112" y="1603278"/>
                      <a:pt x="694199" y="1643614"/>
                      <a:pt x="646199" y="1643614"/>
                    </a:cubicBezTo>
                    <a:cubicBezTo>
                      <a:pt x="634198" y="1643614"/>
                      <a:pt x="622766" y="1641093"/>
                      <a:pt x="612368" y="1636534"/>
                    </a:cubicBezTo>
                    <a:lnTo>
                      <a:pt x="608168" y="1634171"/>
                    </a:lnTo>
                    <a:lnTo>
                      <a:pt x="550918" y="1606750"/>
                    </a:lnTo>
                    <a:cubicBezTo>
                      <a:pt x="433604" y="1544111"/>
                      <a:pt x="338735" y="1451891"/>
                      <a:pt x="272929" y="1342619"/>
                    </a:cubicBezTo>
                    <a:lnTo>
                      <a:pt x="263877" y="1325974"/>
                    </a:lnTo>
                    <a:lnTo>
                      <a:pt x="260179" y="1324238"/>
                    </a:lnTo>
                    <a:lnTo>
                      <a:pt x="265380" y="1341192"/>
                    </a:lnTo>
                    <a:cubicBezTo>
                      <a:pt x="273381" y="1364512"/>
                      <a:pt x="282963" y="1387439"/>
                      <a:pt x="294131" y="1409813"/>
                    </a:cubicBezTo>
                    <a:lnTo>
                      <a:pt x="310035" y="1439021"/>
                    </a:lnTo>
                    <a:lnTo>
                      <a:pt x="312317" y="1442194"/>
                    </a:lnTo>
                    <a:cubicBezTo>
                      <a:pt x="317704" y="1451416"/>
                      <a:pt x="321443" y="1461865"/>
                      <a:pt x="323049" y="1473162"/>
                    </a:cubicBezTo>
                    <a:cubicBezTo>
                      <a:pt x="329474" y="1518353"/>
                      <a:pt x="299341" y="1560010"/>
                      <a:pt x="255745" y="1566208"/>
                    </a:cubicBezTo>
                    <a:cubicBezTo>
                      <a:pt x="247571" y="1567370"/>
                      <a:pt x="239504" y="1567204"/>
                      <a:pt x="231749" y="1565867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AEB0673A-4CC2-45FA-9A07-5F5AD79CE740}"/>
              </a:ext>
            </a:extLst>
          </p:cNvPr>
          <p:cNvGrpSpPr/>
          <p:nvPr/>
        </p:nvGrpSpPr>
        <p:grpSpPr>
          <a:xfrm>
            <a:off x="914771" y="1189633"/>
            <a:ext cx="2230536" cy="2324297"/>
            <a:chOff x="914771" y="1189633"/>
            <a:chExt cx="2230536" cy="2324297"/>
          </a:xfrm>
        </p:grpSpPr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FDA5C89C-54AE-47A7-B52A-B8A3DA6453E6}"/>
                </a:ext>
              </a:extLst>
            </p:cNvPr>
            <p:cNvSpPr txBox="1"/>
            <p:nvPr/>
          </p:nvSpPr>
          <p:spPr>
            <a:xfrm>
              <a:off x="996170" y="1189633"/>
              <a:ext cx="2067738" cy="10241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スプレー缶投棄禁止</a:t>
              </a:r>
            </a:p>
          </p:txBody>
        </p: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E2924527-FE19-4870-BAAE-F52C7E9B75CE}"/>
                </a:ext>
              </a:extLst>
            </p:cNvPr>
            <p:cNvGrpSpPr/>
            <p:nvPr/>
          </p:nvGrpSpPr>
          <p:grpSpPr>
            <a:xfrm>
              <a:off x="914771" y="1283398"/>
              <a:ext cx="2230536" cy="2230532"/>
              <a:chOff x="2864383" y="3564734"/>
              <a:chExt cx="2834318" cy="2834315"/>
            </a:xfrm>
          </p:grpSpPr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D8D40258-604A-4481-A242-452DAFFAB664}"/>
                  </a:ext>
                </a:extLst>
              </p:cNvPr>
              <p:cNvGrpSpPr/>
              <p:nvPr/>
            </p:nvGrpSpPr>
            <p:grpSpPr>
              <a:xfrm>
                <a:off x="2864383" y="3564734"/>
                <a:ext cx="2834318" cy="2834315"/>
                <a:chOff x="2857122" y="3843765"/>
                <a:chExt cx="1629386" cy="1629384"/>
              </a:xfrm>
            </p:grpSpPr>
            <p:grpSp>
              <p:nvGrpSpPr>
                <p:cNvPr id="241" name="グループ化 240">
                  <a:extLst>
                    <a:ext uri="{FF2B5EF4-FFF2-40B4-BE49-F238E27FC236}">
                      <a16:creationId xmlns:a16="http://schemas.microsoft.com/office/drawing/2014/main" id="{FC3FC00E-BFA5-40A7-9899-2AF2AB0648CC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243" name="楕円 242">
                    <a:extLst>
                      <a:ext uri="{FF2B5EF4-FFF2-40B4-BE49-F238E27FC236}">
                        <a16:creationId xmlns:a16="http://schemas.microsoft.com/office/drawing/2014/main" id="{A6EA64A4-F5A3-4495-91B1-9D009012D3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44" name="楕円 243">
                    <a:extLst>
                      <a:ext uri="{FF2B5EF4-FFF2-40B4-BE49-F238E27FC236}">
                        <a16:creationId xmlns:a16="http://schemas.microsoft.com/office/drawing/2014/main" id="{91BAB18E-32BF-4B69-9E23-B3D90B04F7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42" name="&quot;禁止&quot;マーク 241">
                  <a:extLst>
                    <a:ext uri="{FF2B5EF4-FFF2-40B4-BE49-F238E27FC236}">
                      <a16:creationId xmlns:a16="http://schemas.microsoft.com/office/drawing/2014/main" id="{C0FBC105-7BE1-49BC-8130-6E545082CCDD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DB5D6619-4696-4D5D-954D-91643E99C405}"/>
                  </a:ext>
                </a:extLst>
              </p:cNvPr>
              <p:cNvSpPr/>
              <p:nvPr/>
            </p:nvSpPr>
            <p:spPr bwMode="auto">
              <a:xfrm>
                <a:off x="3892217" y="3951771"/>
                <a:ext cx="793988" cy="2049040"/>
              </a:xfrm>
              <a:custGeom>
                <a:avLst/>
                <a:gdLst>
                  <a:gd name="connsiteX0" fmla="*/ 429227 w 993179"/>
                  <a:gd name="connsiteY0" fmla="*/ 0 h 2563091"/>
                  <a:gd name="connsiteX1" fmla="*/ 563953 w 993179"/>
                  <a:gd name="connsiteY1" fmla="*/ 0 h 2563091"/>
                  <a:gd name="connsiteX2" fmla="*/ 602918 w 993179"/>
                  <a:gd name="connsiteY2" fmla="*/ 38965 h 2563091"/>
                  <a:gd name="connsiteX3" fmla="*/ 602918 w 993179"/>
                  <a:gd name="connsiteY3" fmla="*/ 300549 h 2563091"/>
                  <a:gd name="connsiteX4" fmla="*/ 536243 w 993179"/>
                  <a:gd name="connsiteY4" fmla="*/ 300549 h 2563091"/>
                  <a:gd name="connsiteX5" fmla="*/ 536243 w 993179"/>
                  <a:gd name="connsiteY5" fmla="*/ 405609 h 2563091"/>
                  <a:gd name="connsiteX6" fmla="*/ 709802 w 993179"/>
                  <a:gd name="connsiteY6" fmla="*/ 405609 h 2563091"/>
                  <a:gd name="connsiteX7" fmla="*/ 741030 w 993179"/>
                  <a:gd name="connsiteY7" fmla="*/ 436837 h 2563091"/>
                  <a:gd name="connsiteX8" fmla="*/ 731884 w 993179"/>
                  <a:gd name="connsiteY8" fmla="*/ 458919 h 2563091"/>
                  <a:gd name="connsiteX9" fmla="*/ 718331 w 993179"/>
                  <a:gd name="connsiteY9" fmla="*/ 464532 h 2563091"/>
                  <a:gd name="connsiteX10" fmla="*/ 735191 w 993179"/>
                  <a:gd name="connsiteY10" fmla="*/ 473684 h 2563091"/>
                  <a:gd name="connsiteX11" fmla="*/ 858027 w 993179"/>
                  <a:gd name="connsiteY11" fmla="*/ 617433 h 2563091"/>
                  <a:gd name="connsiteX12" fmla="*/ 879817 w 993179"/>
                  <a:gd name="connsiteY12" fmla="*/ 678185 h 2563091"/>
                  <a:gd name="connsiteX13" fmla="*/ 961951 w 993179"/>
                  <a:gd name="connsiteY13" fmla="*/ 678185 h 2563091"/>
                  <a:gd name="connsiteX14" fmla="*/ 993179 w 993179"/>
                  <a:gd name="connsiteY14" fmla="*/ 709413 h 2563091"/>
                  <a:gd name="connsiteX15" fmla="*/ 984033 w 993179"/>
                  <a:gd name="connsiteY15" fmla="*/ 731495 h 2563091"/>
                  <a:gd name="connsiteX16" fmla="*/ 969142 w 993179"/>
                  <a:gd name="connsiteY16" fmla="*/ 737663 h 2563091"/>
                  <a:gd name="connsiteX17" fmla="*/ 969142 w 993179"/>
                  <a:gd name="connsiteY17" fmla="*/ 2503614 h 2563091"/>
                  <a:gd name="connsiteX18" fmla="*/ 984033 w 993179"/>
                  <a:gd name="connsiteY18" fmla="*/ 2509782 h 2563091"/>
                  <a:gd name="connsiteX19" fmla="*/ 993179 w 993179"/>
                  <a:gd name="connsiteY19" fmla="*/ 2531863 h 2563091"/>
                  <a:gd name="connsiteX20" fmla="*/ 984033 w 993179"/>
                  <a:gd name="connsiteY20" fmla="*/ 2553945 h 2563091"/>
                  <a:gd name="connsiteX21" fmla="*/ 969142 w 993179"/>
                  <a:gd name="connsiteY21" fmla="*/ 2560113 h 2563091"/>
                  <a:gd name="connsiteX22" fmla="*/ 969142 w 993179"/>
                  <a:gd name="connsiteY22" fmla="*/ 2563091 h 2563091"/>
                  <a:gd name="connsiteX23" fmla="*/ 961951 w 993179"/>
                  <a:gd name="connsiteY23" fmla="*/ 2563091 h 2563091"/>
                  <a:gd name="connsiteX24" fmla="*/ 31228 w 993179"/>
                  <a:gd name="connsiteY24" fmla="*/ 2563091 h 2563091"/>
                  <a:gd name="connsiteX25" fmla="*/ 24037 w 993179"/>
                  <a:gd name="connsiteY25" fmla="*/ 2563091 h 2563091"/>
                  <a:gd name="connsiteX26" fmla="*/ 24037 w 993179"/>
                  <a:gd name="connsiteY26" fmla="*/ 2560113 h 2563091"/>
                  <a:gd name="connsiteX27" fmla="*/ 9146 w 993179"/>
                  <a:gd name="connsiteY27" fmla="*/ 2553945 h 2563091"/>
                  <a:gd name="connsiteX28" fmla="*/ 0 w 993179"/>
                  <a:gd name="connsiteY28" fmla="*/ 2531863 h 2563091"/>
                  <a:gd name="connsiteX29" fmla="*/ 9146 w 993179"/>
                  <a:gd name="connsiteY29" fmla="*/ 2509782 h 2563091"/>
                  <a:gd name="connsiteX30" fmla="*/ 24037 w 993179"/>
                  <a:gd name="connsiteY30" fmla="*/ 2503614 h 2563091"/>
                  <a:gd name="connsiteX31" fmla="*/ 24037 w 993179"/>
                  <a:gd name="connsiteY31" fmla="*/ 737663 h 2563091"/>
                  <a:gd name="connsiteX32" fmla="*/ 9146 w 993179"/>
                  <a:gd name="connsiteY32" fmla="*/ 731495 h 2563091"/>
                  <a:gd name="connsiteX33" fmla="*/ 0 w 993179"/>
                  <a:gd name="connsiteY33" fmla="*/ 709413 h 2563091"/>
                  <a:gd name="connsiteX34" fmla="*/ 31228 w 993179"/>
                  <a:gd name="connsiteY34" fmla="*/ 678185 h 2563091"/>
                  <a:gd name="connsiteX35" fmla="*/ 113361 w 993179"/>
                  <a:gd name="connsiteY35" fmla="*/ 678185 h 2563091"/>
                  <a:gd name="connsiteX36" fmla="*/ 135151 w 993179"/>
                  <a:gd name="connsiteY36" fmla="*/ 617433 h 2563091"/>
                  <a:gd name="connsiteX37" fmla="*/ 257987 w 993179"/>
                  <a:gd name="connsiteY37" fmla="*/ 473684 h 2563091"/>
                  <a:gd name="connsiteX38" fmla="*/ 274847 w 993179"/>
                  <a:gd name="connsiteY38" fmla="*/ 464532 h 2563091"/>
                  <a:gd name="connsiteX39" fmla="*/ 261294 w 993179"/>
                  <a:gd name="connsiteY39" fmla="*/ 458919 h 2563091"/>
                  <a:gd name="connsiteX40" fmla="*/ 252148 w 993179"/>
                  <a:gd name="connsiteY40" fmla="*/ 436837 h 2563091"/>
                  <a:gd name="connsiteX41" fmla="*/ 283376 w 993179"/>
                  <a:gd name="connsiteY41" fmla="*/ 405609 h 2563091"/>
                  <a:gd name="connsiteX42" fmla="*/ 456937 w 993179"/>
                  <a:gd name="connsiteY42" fmla="*/ 405609 h 2563091"/>
                  <a:gd name="connsiteX43" fmla="*/ 456937 w 993179"/>
                  <a:gd name="connsiteY43" fmla="*/ 300549 h 2563091"/>
                  <a:gd name="connsiteX44" fmla="*/ 390262 w 993179"/>
                  <a:gd name="connsiteY44" fmla="*/ 300549 h 2563091"/>
                  <a:gd name="connsiteX45" fmla="*/ 390262 w 993179"/>
                  <a:gd name="connsiteY45" fmla="*/ 191371 h 2563091"/>
                  <a:gd name="connsiteX46" fmla="*/ 352637 w 993179"/>
                  <a:gd name="connsiteY46" fmla="*/ 200030 h 2563091"/>
                  <a:gd name="connsiteX47" fmla="*/ 352637 w 993179"/>
                  <a:gd name="connsiteY47" fmla="*/ 67520 h 2563091"/>
                  <a:gd name="connsiteX48" fmla="*/ 390262 w 993179"/>
                  <a:gd name="connsiteY48" fmla="*/ 76179 h 2563091"/>
                  <a:gd name="connsiteX49" fmla="*/ 390262 w 993179"/>
                  <a:gd name="connsiteY49" fmla="*/ 38965 h 2563091"/>
                  <a:gd name="connsiteX50" fmla="*/ 429227 w 993179"/>
                  <a:gd name="connsiteY50" fmla="*/ 0 h 2563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993179" h="2563091">
                    <a:moveTo>
                      <a:pt x="429227" y="0"/>
                    </a:moveTo>
                    <a:lnTo>
                      <a:pt x="563953" y="0"/>
                    </a:lnTo>
                    <a:cubicBezTo>
                      <a:pt x="585473" y="0"/>
                      <a:pt x="602918" y="17445"/>
                      <a:pt x="602918" y="38965"/>
                    </a:cubicBezTo>
                    <a:lnTo>
                      <a:pt x="602918" y="300549"/>
                    </a:lnTo>
                    <a:lnTo>
                      <a:pt x="536243" y="300549"/>
                    </a:lnTo>
                    <a:lnTo>
                      <a:pt x="536243" y="405609"/>
                    </a:lnTo>
                    <a:lnTo>
                      <a:pt x="709802" y="405609"/>
                    </a:lnTo>
                    <a:cubicBezTo>
                      <a:pt x="727049" y="405609"/>
                      <a:pt x="741030" y="419590"/>
                      <a:pt x="741030" y="436837"/>
                    </a:cubicBezTo>
                    <a:cubicBezTo>
                      <a:pt x="741030" y="445461"/>
                      <a:pt x="737535" y="453268"/>
                      <a:pt x="731884" y="458919"/>
                    </a:cubicBezTo>
                    <a:lnTo>
                      <a:pt x="718331" y="464532"/>
                    </a:lnTo>
                    <a:lnTo>
                      <a:pt x="735191" y="473684"/>
                    </a:lnTo>
                    <a:cubicBezTo>
                      <a:pt x="788084" y="509418"/>
                      <a:pt x="830787" y="559091"/>
                      <a:pt x="858027" y="617433"/>
                    </a:cubicBezTo>
                    <a:lnTo>
                      <a:pt x="879817" y="678185"/>
                    </a:lnTo>
                    <a:lnTo>
                      <a:pt x="961951" y="678185"/>
                    </a:lnTo>
                    <a:cubicBezTo>
                      <a:pt x="979198" y="678185"/>
                      <a:pt x="993179" y="692166"/>
                      <a:pt x="993179" y="709413"/>
                    </a:cubicBezTo>
                    <a:cubicBezTo>
                      <a:pt x="993179" y="718037"/>
                      <a:pt x="989684" y="725844"/>
                      <a:pt x="984033" y="731495"/>
                    </a:cubicBezTo>
                    <a:lnTo>
                      <a:pt x="969142" y="737663"/>
                    </a:lnTo>
                    <a:lnTo>
                      <a:pt x="969142" y="2503614"/>
                    </a:lnTo>
                    <a:lnTo>
                      <a:pt x="984033" y="2509782"/>
                    </a:lnTo>
                    <a:cubicBezTo>
                      <a:pt x="989684" y="2515433"/>
                      <a:pt x="993179" y="2523240"/>
                      <a:pt x="993179" y="2531863"/>
                    </a:cubicBezTo>
                    <a:cubicBezTo>
                      <a:pt x="993179" y="2540487"/>
                      <a:pt x="989684" y="2548294"/>
                      <a:pt x="984033" y="2553945"/>
                    </a:cubicBezTo>
                    <a:lnTo>
                      <a:pt x="969142" y="2560113"/>
                    </a:lnTo>
                    <a:lnTo>
                      <a:pt x="969142" y="2563091"/>
                    </a:lnTo>
                    <a:lnTo>
                      <a:pt x="961951" y="2563091"/>
                    </a:lnTo>
                    <a:lnTo>
                      <a:pt x="31228" y="2563091"/>
                    </a:lnTo>
                    <a:lnTo>
                      <a:pt x="24037" y="2563091"/>
                    </a:lnTo>
                    <a:lnTo>
                      <a:pt x="24037" y="2560113"/>
                    </a:lnTo>
                    <a:lnTo>
                      <a:pt x="9146" y="2553945"/>
                    </a:lnTo>
                    <a:cubicBezTo>
                      <a:pt x="3495" y="2548294"/>
                      <a:pt x="0" y="2540487"/>
                      <a:pt x="0" y="2531863"/>
                    </a:cubicBezTo>
                    <a:cubicBezTo>
                      <a:pt x="0" y="2523240"/>
                      <a:pt x="3495" y="2515433"/>
                      <a:pt x="9146" y="2509782"/>
                    </a:cubicBezTo>
                    <a:lnTo>
                      <a:pt x="24037" y="2503614"/>
                    </a:lnTo>
                    <a:lnTo>
                      <a:pt x="24037" y="737663"/>
                    </a:lnTo>
                    <a:lnTo>
                      <a:pt x="9146" y="731495"/>
                    </a:lnTo>
                    <a:cubicBezTo>
                      <a:pt x="3495" y="725844"/>
                      <a:pt x="0" y="718037"/>
                      <a:pt x="0" y="709413"/>
                    </a:cubicBezTo>
                    <a:cubicBezTo>
                      <a:pt x="0" y="692166"/>
                      <a:pt x="13981" y="678185"/>
                      <a:pt x="31228" y="678185"/>
                    </a:cubicBezTo>
                    <a:lnTo>
                      <a:pt x="113361" y="678185"/>
                    </a:lnTo>
                    <a:lnTo>
                      <a:pt x="135151" y="617433"/>
                    </a:lnTo>
                    <a:cubicBezTo>
                      <a:pt x="162391" y="559091"/>
                      <a:pt x="205094" y="509418"/>
                      <a:pt x="257987" y="473684"/>
                    </a:cubicBezTo>
                    <a:lnTo>
                      <a:pt x="274847" y="464532"/>
                    </a:lnTo>
                    <a:lnTo>
                      <a:pt x="261294" y="458919"/>
                    </a:lnTo>
                    <a:cubicBezTo>
                      <a:pt x="255643" y="453268"/>
                      <a:pt x="252148" y="445461"/>
                      <a:pt x="252148" y="436837"/>
                    </a:cubicBezTo>
                    <a:cubicBezTo>
                      <a:pt x="252148" y="419590"/>
                      <a:pt x="266129" y="405609"/>
                      <a:pt x="283376" y="405609"/>
                    </a:cubicBezTo>
                    <a:lnTo>
                      <a:pt x="456937" y="405609"/>
                    </a:lnTo>
                    <a:lnTo>
                      <a:pt x="456937" y="300549"/>
                    </a:lnTo>
                    <a:lnTo>
                      <a:pt x="390262" y="300549"/>
                    </a:lnTo>
                    <a:lnTo>
                      <a:pt x="390262" y="191371"/>
                    </a:lnTo>
                    <a:lnTo>
                      <a:pt x="352637" y="200030"/>
                    </a:lnTo>
                    <a:lnTo>
                      <a:pt x="352637" y="67520"/>
                    </a:lnTo>
                    <a:lnTo>
                      <a:pt x="390262" y="76179"/>
                    </a:lnTo>
                    <a:lnTo>
                      <a:pt x="390262" y="38965"/>
                    </a:lnTo>
                    <a:cubicBezTo>
                      <a:pt x="390262" y="17445"/>
                      <a:pt x="407707" y="0"/>
                      <a:pt x="42922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0" name="&quot;禁止&quot;マーク 239">
                <a:extLst>
                  <a:ext uri="{FF2B5EF4-FFF2-40B4-BE49-F238E27FC236}">
                    <a16:creationId xmlns:a16="http://schemas.microsoft.com/office/drawing/2014/main" id="{D14A5982-3A9B-4C8D-90A9-30834E7A9CB7}"/>
                  </a:ext>
                </a:extLst>
              </p:cNvPr>
              <p:cNvSpPr/>
              <p:nvPr/>
            </p:nvSpPr>
            <p:spPr bwMode="auto">
              <a:xfrm>
                <a:off x="2927981" y="3628332"/>
                <a:ext cx="2707122" cy="2707119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36</Words>
  <Application>Microsoft Office PowerPoint</Application>
  <PresentationFormat>A4 210 x 297 mm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pptxe66_ガス缶、スプレー缶のイラスト</dc:title>
  <dc:subject>pptxe66_ガス缶、スプレー缶のイラスト</dc:subject>
  <dc:creator>でじけろお</dc:creator>
  <cp:revision>1</cp:revision>
  <dcterms:created xsi:type="dcterms:W3CDTF">2018-05-20T00:31:01Z</dcterms:created>
  <dcterms:modified xsi:type="dcterms:W3CDTF">2020-09-09T03:14:51Z</dcterms:modified>
  <cp:version>1</cp:version>
</cp:coreProperties>
</file>